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66" r:id="rId2"/>
    <p:sldId id="267" r:id="rId3"/>
    <p:sldId id="282" r:id="rId4"/>
    <p:sldId id="328" r:id="rId5"/>
    <p:sldId id="324" r:id="rId6"/>
    <p:sldId id="310" r:id="rId7"/>
    <p:sldId id="312" r:id="rId8"/>
    <p:sldId id="313" r:id="rId9"/>
    <p:sldId id="325" r:id="rId10"/>
    <p:sldId id="314" r:id="rId11"/>
    <p:sldId id="315" r:id="rId12"/>
    <p:sldId id="316" r:id="rId13"/>
    <p:sldId id="317" r:id="rId14"/>
    <p:sldId id="318" r:id="rId15"/>
    <p:sldId id="319" r:id="rId16"/>
    <p:sldId id="320" r:id="rId17"/>
    <p:sldId id="326" r:id="rId18"/>
    <p:sldId id="327" r:id="rId19"/>
    <p:sldId id="329" r:id="rId20"/>
    <p:sldId id="330" r:id="rId21"/>
    <p:sldId id="321" r:id="rId22"/>
    <p:sldId id="322" r:id="rId23"/>
    <p:sldId id="323" r:id="rId24"/>
    <p:sldId id="31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072" autoAdjust="0"/>
  </p:normalViewPr>
  <p:slideViewPr>
    <p:cSldViewPr snapToGrid="0">
      <p:cViewPr varScale="1">
        <p:scale>
          <a:sx n="96" d="100"/>
          <a:sy n="96" d="100"/>
        </p:scale>
        <p:origin x="25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8F4C54-019B-42CB-BC00-C5FB5BF0B658}"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29E08B-9705-4845-9105-A61BCB4A8073}" type="slidenum">
              <a:rPr lang="en-US" smtClean="0"/>
              <a:t>‹#›</a:t>
            </a:fld>
            <a:endParaRPr lang="en-US"/>
          </a:p>
        </p:txBody>
      </p:sp>
    </p:spTree>
    <p:extLst>
      <p:ext uri="{BB962C8B-B14F-4D97-AF65-F5344CB8AC3E}">
        <p14:creationId xmlns:p14="http://schemas.microsoft.com/office/powerpoint/2010/main" val="215569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coming to Ransomware Orientation: How to Infect and Extort Companies. Ransomware has moved out of the basement and has become an organized business OR organized crime with payout structures and hierarchy. The purpose of this presentation is a satirical performance of what I expect an affiliates first day with a ransomware company looks like. Based on my experience in incident response and my interactions with threat actors using sock puppet accounts I’d like to give you a behind the scenes tour. I targeted this presentation at 45 minutes to leave time for questions.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This is the hard part. After this it’s all down hill from here</a:t>
            </a:r>
          </a:p>
          <a:p>
            <a:pPr marL="0" marR="0">
              <a:spcBef>
                <a:spcPts val="0"/>
              </a:spcBef>
              <a:spcAft>
                <a:spcPts val="0"/>
              </a:spcAft>
            </a:pPr>
            <a:r>
              <a:rPr lang="en-US" sz="1800" dirty="0">
                <a:effectLst/>
                <a:latin typeface="Calibri" panose="020F0502020204030204" pitchFamily="34" charset="0"/>
              </a:rPr>
              <a:t>Scan away – Special thanks for CISA for providing a list of the most exploitable vulns search for ones that haven’t been patched</a:t>
            </a:r>
          </a:p>
          <a:p>
            <a:pPr marL="0" marR="0">
              <a:spcBef>
                <a:spcPts val="0"/>
              </a:spcBef>
              <a:spcAft>
                <a:spcPts val="0"/>
              </a:spcAft>
            </a:pPr>
            <a:r>
              <a:rPr lang="en-US" sz="1800" dirty="0">
                <a:effectLst/>
                <a:latin typeface="Calibri" panose="020F0502020204030204" pitchFamily="34" charset="0"/>
              </a:rPr>
              <a:t>Spray and pray – Mass email phishing campaigns or password spraying company websites and VPN. </a:t>
            </a:r>
          </a:p>
          <a:p>
            <a:pPr marL="0" marR="0">
              <a:spcBef>
                <a:spcPts val="0"/>
              </a:spcBef>
              <a:spcAft>
                <a:spcPts val="0"/>
              </a:spcAft>
            </a:pPr>
            <a:r>
              <a:rPr lang="en-US" sz="1800" dirty="0">
                <a:effectLst/>
                <a:latin typeface="Calibri" panose="020F0502020204030204" pitchFamily="34" charset="0"/>
              </a:rPr>
              <a:t>Pay to play – Leverage initial access brokers to cut down on the hard part</a:t>
            </a:r>
          </a:p>
          <a:p>
            <a:pPr marL="0" marR="0">
              <a:spcBef>
                <a:spcPts val="0"/>
              </a:spcBef>
              <a:spcAft>
                <a:spcPts val="0"/>
              </a:spcAft>
            </a:pPr>
            <a:r>
              <a:rPr lang="en-US" sz="1800" dirty="0">
                <a:effectLst/>
                <a:latin typeface="Calibri" panose="020F0502020204030204" pitchFamily="34" charset="0"/>
              </a:rPr>
              <a:t>Zero day – By far the most successful way to gain access. Hit them where they don’t know</a:t>
            </a:r>
          </a:p>
          <a:p>
            <a:pPr marL="0" marR="0">
              <a:spcBef>
                <a:spcPts val="0"/>
              </a:spcBef>
              <a:spcAft>
                <a:spcPts val="0"/>
              </a:spcAft>
            </a:pPr>
            <a:r>
              <a:rPr lang="en-US" sz="1800" dirty="0">
                <a:effectLst/>
                <a:latin typeface="Calibri" panose="020F0502020204030204" pitchFamily="34" charset="0"/>
              </a:rPr>
              <a:t>Explain that the </a:t>
            </a:r>
            <a:r>
              <a:rPr lang="en-US" sz="1800" dirty="0" err="1">
                <a:effectLst/>
                <a:latin typeface="Calibri" panose="020F0502020204030204" pitchFamily="34" charset="0"/>
              </a:rPr>
              <a:t>redteam</a:t>
            </a:r>
            <a:r>
              <a:rPr lang="en-US" sz="1800" dirty="0">
                <a:effectLst/>
                <a:latin typeface="Calibri" panose="020F0502020204030204" pitchFamily="34" charset="0"/>
              </a:rPr>
              <a:t> and </a:t>
            </a:r>
            <a:r>
              <a:rPr lang="en-US" sz="1800" dirty="0" err="1">
                <a:effectLst/>
                <a:latin typeface="Calibri" panose="020F0502020204030204" pitchFamily="34" charset="0"/>
              </a:rPr>
              <a:t>devs</a:t>
            </a:r>
            <a:r>
              <a:rPr lang="en-US" sz="1800" dirty="0">
                <a:effectLst/>
                <a:latin typeface="Calibri" panose="020F0502020204030204" pitchFamily="34" charset="0"/>
              </a:rPr>
              <a:t> will be providing you with the latest and greatest zero days.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8042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As an affiliate of ransom </a:t>
            </a:r>
            <a:r>
              <a:rPr lang="en-US" sz="1800" dirty="0" err="1">
                <a:effectLst/>
                <a:latin typeface="Calibri" panose="020F0502020204030204" pitchFamily="34" charset="0"/>
              </a:rPr>
              <a:t>corp</a:t>
            </a:r>
            <a:r>
              <a:rPr lang="en-US" sz="1800" dirty="0">
                <a:effectLst/>
                <a:latin typeface="Calibri" panose="020F0502020204030204" pitchFamily="34" charset="0"/>
              </a:rPr>
              <a:t> you find yourself among the most elite hackers offering penetration testing services to clients</a:t>
            </a:r>
          </a:p>
          <a:p>
            <a:pPr marL="482600" indent="-342900" algn="l">
              <a:buFont typeface="Arial" panose="020B0604020202020204" pitchFamily="34" charset="0"/>
              <a:buChar char="•"/>
            </a:pPr>
            <a:r>
              <a:rPr lang="en-US" sz="1800" dirty="0"/>
              <a:t>Revenue - </a:t>
            </a:r>
            <a:r>
              <a:rPr lang="en-US" sz="1800" dirty="0" err="1"/>
              <a:t>zoominfo</a:t>
            </a:r>
            <a:endParaRPr lang="en-US" sz="1800" dirty="0"/>
          </a:p>
          <a:p>
            <a:pPr marL="482600" indent="-342900" algn="l">
              <a:buFont typeface="Arial" panose="020B0604020202020204" pitchFamily="34" charset="0"/>
              <a:buChar char="•"/>
            </a:pPr>
            <a:r>
              <a:rPr lang="en-US" sz="1800" dirty="0"/>
              <a:t>Industry – Are they bound by any compliance </a:t>
            </a:r>
          </a:p>
          <a:p>
            <a:pPr marL="482600" indent="-342900" algn="l">
              <a:buFont typeface="Arial" panose="020B0604020202020204" pitchFamily="34" charset="0"/>
              <a:buChar char="•"/>
            </a:pPr>
            <a:r>
              <a:rPr lang="en-US" sz="1800" dirty="0"/>
              <a:t>Decision Makers – who to target and who will be making decisions</a:t>
            </a:r>
          </a:p>
          <a:p>
            <a:pPr marL="482600" indent="-342900" algn="l">
              <a:buFont typeface="Arial" panose="020B0604020202020204" pitchFamily="34" charset="0"/>
              <a:buChar char="•"/>
            </a:pPr>
            <a:r>
              <a:rPr lang="en-US" sz="1800" dirty="0"/>
              <a:t>Customers – Who the industry services to apply additional stress and leverage.</a:t>
            </a:r>
          </a:p>
          <a:p>
            <a:pPr marL="139700" indent="0" algn="l">
              <a:buFont typeface="Arial" panose="020B0604020202020204" pitchFamily="34" charset="0"/>
              <a:buNone/>
            </a:pPr>
            <a:r>
              <a:rPr lang="en-US" sz="1800" dirty="0"/>
              <a:t>We don’t work directly with hospitals and non profits as they typically do not have the funds to pay for our services and cause negative impact to our image if we target them.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26600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Certain workflows make our lives easier. Admins think they want to protect workstations or that intrusions start with users. With hafnium we got shells directly on Mail servers in the server </a:t>
            </a:r>
            <a:r>
              <a:rPr lang="en-US" sz="1800" dirty="0" err="1">
                <a:effectLst/>
                <a:latin typeface="Calibri" panose="020F0502020204030204" pitchFamily="34" charset="0"/>
              </a:rPr>
              <a:t>vlan</a:t>
            </a:r>
            <a:r>
              <a:rPr lang="en-US" sz="1800" dirty="0">
                <a:effectLst/>
                <a:latin typeface="Calibri" panose="020F0502020204030204" pitchFamily="34" charset="0"/>
              </a:rPr>
              <a:t>, with a domain admin. </a:t>
            </a:r>
          </a:p>
          <a:p>
            <a:pPr marL="0" marR="0">
              <a:spcBef>
                <a:spcPts val="0"/>
              </a:spcBef>
              <a:spcAft>
                <a:spcPts val="0"/>
              </a:spcAft>
            </a:pPr>
            <a:r>
              <a:rPr lang="en-US" sz="1800" dirty="0">
                <a:effectLst/>
                <a:latin typeface="Calibri" panose="020F0502020204030204" pitchFamily="34" charset="0"/>
              </a:rPr>
              <a:t>Don’t discount workstations importance we’ll be discussing this further on finding leverage</a:t>
            </a:r>
          </a:p>
          <a:p>
            <a:pPr marL="0" marR="0">
              <a:spcBef>
                <a:spcPts val="0"/>
              </a:spcBef>
              <a:spcAft>
                <a:spcPts val="0"/>
              </a:spcAft>
            </a:pPr>
            <a:r>
              <a:rPr lang="en-US" sz="1800" dirty="0">
                <a:effectLst/>
                <a:latin typeface="Calibri" panose="020F0502020204030204" pitchFamily="34" charset="0"/>
              </a:rPr>
              <a:t>Explain access with CS We can steal the token of any needed user.</a:t>
            </a:r>
          </a:p>
          <a:p>
            <a:pPr marL="0" marR="0">
              <a:spcBef>
                <a:spcPts val="0"/>
              </a:spcBef>
              <a:spcAft>
                <a:spcPts val="0"/>
              </a:spcAft>
            </a:pPr>
            <a:r>
              <a:rPr lang="en-US" sz="1800" dirty="0" err="1">
                <a:effectLst/>
                <a:latin typeface="Calibri" panose="020F0502020204030204" pitchFamily="34" charset="0"/>
              </a:rPr>
              <a:t>Mimikatz</a:t>
            </a:r>
            <a:r>
              <a:rPr lang="en-US" sz="1800" dirty="0">
                <a:effectLst/>
                <a:latin typeface="Calibri" panose="020F0502020204030204" pitchFamily="34" charset="0"/>
              </a:rPr>
              <a:t> is meh. </a:t>
            </a:r>
          </a:p>
          <a:p>
            <a:pPr marL="0" marR="0">
              <a:spcBef>
                <a:spcPts val="0"/>
              </a:spcBef>
              <a:spcAft>
                <a:spcPts val="0"/>
              </a:spcAft>
            </a:pPr>
            <a:r>
              <a:rPr lang="en-US" sz="1800" dirty="0">
                <a:effectLst/>
                <a:latin typeface="Calibri" panose="020F0502020204030204" pitchFamily="34" charset="0"/>
              </a:rPr>
              <a:t>Hunting admins</a:t>
            </a:r>
          </a:p>
          <a:p>
            <a:pPr marL="0" marR="0">
              <a:spcBef>
                <a:spcPts val="0"/>
              </a:spcBef>
              <a:spcAft>
                <a:spcPts val="0"/>
              </a:spcAft>
            </a:pPr>
            <a:r>
              <a:rPr lang="en-US" sz="1800" dirty="0">
                <a:effectLst/>
                <a:latin typeface="Calibri" panose="020F0502020204030204" pitchFamily="34" charset="0"/>
              </a:rPr>
              <a:t>Getting domain admin</a:t>
            </a:r>
          </a:p>
          <a:p>
            <a:pPr marL="0" marR="0">
              <a:spcBef>
                <a:spcPts val="0"/>
              </a:spcBef>
              <a:spcAft>
                <a:spcPts val="0"/>
              </a:spcAft>
            </a:pPr>
            <a:r>
              <a:rPr lang="en-US" sz="1800" dirty="0">
                <a:effectLst/>
                <a:latin typeface="Calibri" panose="020F0502020204030204" pitchFamily="34" charset="0"/>
              </a:rPr>
              <a:t>Access domain controller</a:t>
            </a:r>
          </a:p>
          <a:p>
            <a:pPr marL="0" marR="0">
              <a:spcBef>
                <a:spcPts val="0"/>
              </a:spcBef>
              <a:spcAft>
                <a:spcPts val="0"/>
              </a:spcAft>
            </a:pPr>
            <a:r>
              <a:rPr lang="en-US" sz="1800" dirty="0">
                <a:effectLst/>
                <a:latin typeface="Calibri" panose="020F0502020204030204" pitchFamily="34" charset="0"/>
              </a:rPr>
              <a:t>Exfil </a:t>
            </a:r>
            <a:r>
              <a:rPr lang="en-US" sz="1800" dirty="0" err="1">
                <a:effectLst/>
                <a:latin typeface="Calibri" panose="020F0502020204030204" pitchFamily="34" charset="0"/>
              </a:rPr>
              <a:t>ntds.dit</a:t>
            </a:r>
            <a:r>
              <a:rPr lang="en-US" sz="1800" dirty="0">
                <a:effectLst/>
                <a:latin typeface="Calibri" panose="020F0502020204030204" pitchFamily="34" charset="0"/>
              </a:rPr>
              <a:t> and set reversible encryption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81805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err="1">
                <a:effectLst/>
                <a:latin typeface="Calibri" panose="020F0502020204030204" pitchFamily="34" charset="0"/>
              </a:rPr>
              <a:t>Ngrok</a:t>
            </a:r>
            <a:endParaRPr lang="en-US" sz="1800" dirty="0">
              <a:effectLst/>
              <a:latin typeface="Calibri" panose="020F0502020204030204" pitchFamily="34" charset="0"/>
            </a:endParaRPr>
          </a:p>
          <a:p>
            <a:pPr marL="0" marR="0">
              <a:spcBef>
                <a:spcPts val="0"/>
              </a:spcBef>
              <a:spcAft>
                <a:spcPts val="0"/>
              </a:spcAft>
            </a:pPr>
            <a:r>
              <a:rPr lang="en-US" sz="1800" dirty="0" err="1">
                <a:effectLst/>
                <a:latin typeface="Calibri" panose="020F0502020204030204" pitchFamily="34" charset="0"/>
              </a:rPr>
              <a:t>Anydesk</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Reversible encryption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23508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There’s a term we learned in our finance class called grease money, it’s not a “bribe” it’s money used to get the process moving. After gaining full domain control we need to find data we can use as lubrication to continue momentum through out negotiations.</a:t>
            </a:r>
          </a:p>
          <a:p>
            <a:pPr marL="0" marR="0">
              <a:spcBef>
                <a:spcPts val="0"/>
              </a:spcBef>
              <a:spcAft>
                <a:spcPts val="0"/>
              </a:spcAft>
            </a:pPr>
            <a:r>
              <a:rPr lang="en-US" sz="1800" dirty="0">
                <a:effectLst/>
                <a:latin typeface="Calibri" panose="020F0502020204030204" pitchFamily="34" charset="0"/>
              </a:rPr>
              <a:t>Find network shares</a:t>
            </a:r>
          </a:p>
          <a:p>
            <a:pPr marL="0" marR="0">
              <a:spcBef>
                <a:spcPts val="0"/>
              </a:spcBef>
              <a:spcAft>
                <a:spcPts val="0"/>
              </a:spcAft>
            </a:pPr>
            <a:r>
              <a:rPr lang="en-US" sz="1800" dirty="0">
                <a:effectLst/>
                <a:latin typeface="Calibri" panose="020F0502020204030204" pitchFamily="34" charset="0"/>
              </a:rPr>
              <a:t>Files we're looking for business, clients</a:t>
            </a:r>
          </a:p>
          <a:p>
            <a:pPr marL="0" marR="0">
              <a:spcBef>
                <a:spcPts val="0"/>
              </a:spcBef>
              <a:spcAft>
                <a:spcPts val="0"/>
              </a:spcAft>
            </a:pPr>
            <a:r>
              <a:rPr lang="en-US" sz="1800" dirty="0">
                <a:effectLst/>
                <a:latin typeface="Calibri" panose="020F0502020204030204" pitchFamily="34" charset="0"/>
              </a:rPr>
              <a:t>Embarrassing material </a:t>
            </a:r>
          </a:p>
          <a:p>
            <a:pPr marL="0" marR="0">
              <a:spcBef>
                <a:spcPts val="0"/>
              </a:spcBef>
              <a:spcAft>
                <a:spcPts val="0"/>
              </a:spcAft>
            </a:pPr>
            <a:r>
              <a:rPr lang="en-US" sz="1800" dirty="0">
                <a:effectLst/>
                <a:latin typeface="Calibri" panose="020F0502020204030204" pitchFamily="34" charset="0"/>
              </a:rPr>
              <a:t>Cyber insurance policy BIG ONE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9266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Mega</a:t>
            </a:r>
          </a:p>
          <a:p>
            <a:pPr marL="0" marR="0">
              <a:spcBef>
                <a:spcPts val="0"/>
              </a:spcBef>
              <a:spcAft>
                <a:spcPts val="0"/>
              </a:spcAft>
            </a:pPr>
            <a:r>
              <a:rPr lang="en-US" sz="1800" dirty="0" err="1">
                <a:effectLst/>
                <a:latin typeface="Calibri" panose="020F0502020204030204" pitchFamily="34" charset="0"/>
              </a:rPr>
              <a:t>Rclone</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Once you’ve got the data you need to get it out. Here’s our preferred process since mega has yet to shut us down.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6543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Destroy backup compromise backup integrity</a:t>
            </a:r>
          </a:p>
          <a:p>
            <a:pPr marL="0" marR="0">
              <a:spcBef>
                <a:spcPts val="0"/>
              </a:spcBef>
              <a:spcAft>
                <a:spcPts val="0"/>
              </a:spcAft>
            </a:pPr>
            <a:r>
              <a:rPr lang="en-US" sz="1800" dirty="0">
                <a:effectLst/>
                <a:latin typeface="Calibri" panose="020F0502020204030204" pitchFamily="34" charset="0"/>
              </a:rPr>
              <a:t>After you get through destroying </a:t>
            </a:r>
            <a:r>
              <a:rPr lang="en-US" sz="1800" dirty="0" err="1">
                <a:effectLst/>
                <a:latin typeface="Calibri" panose="020F0502020204030204" pitchFamily="34" charset="0"/>
              </a:rPr>
              <a:t>veeam</a:t>
            </a:r>
            <a:r>
              <a:rPr lang="en-US" sz="1800" dirty="0">
                <a:effectLst/>
                <a:latin typeface="Calibri" panose="020F0502020204030204" pitchFamily="34" charset="0"/>
              </a:rPr>
              <a:t> backups, s delete from </a:t>
            </a:r>
            <a:r>
              <a:rPr lang="en-US" sz="1800" dirty="0" err="1">
                <a:effectLst/>
                <a:latin typeface="Calibri" panose="020F0502020204030204" pitchFamily="34" charset="0"/>
              </a:rPr>
              <a:t>sysinternals</a:t>
            </a:r>
            <a:r>
              <a:rPr lang="en-US" sz="1800" dirty="0">
                <a:effectLst/>
                <a:latin typeface="Calibri" panose="020F0502020204030204" pitchFamily="34" charset="0"/>
              </a:rPr>
              <a:t> on the drive the rest is on the next slide for the </a:t>
            </a:r>
            <a:r>
              <a:rPr lang="en-US" sz="1800" dirty="0" err="1">
                <a:effectLst/>
                <a:latin typeface="Calibri" panose="020F0502020204030204" pitchFamily="34" charset="0"/>
              </a:rPr>
              <a:t>vmware</a:t>
            </a:r>
            <a:r>
              <a:rPr lang="en-US" sz="1800" dirty="0">
                <a:effectLst/>
                <a:latin typeface="Calibri" panose="020F0502020204030204" pitchFamily="34" charset="0"/>
              </a:rPr>
              <a:t> and SAN portion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9299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Destroy backup compromise backup integrity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65086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Since we have full domain access</a:t>
            </a:r>
          </a:p>
          <a:p>
            <a:pPr marL="0" marR="0">
              <a:spcBef>
                <a:spcPts val="0"/>
              </a:spcBef>
              <a:spcAft>
                <a:spcPts val="0"/>
              </a:spcAft>
            </a:pPr>
            <a:r>
              <a:rPr lang="en-US" sz="1800" dirty="0">
                <a:effectLst/>
                <a:latin typeface="Calibri" panose="020F0502020204030204" pitchFamily="34" charset="0"/>
              </a:rPr>
              <a:t>Disable anti-virus</a:t>
            </a:r>
          </a:p>
          <a:p>
            <a:pPr marL="0" marR="0">
              <a:spcBef>
                <a:spcPts val="0"/>
              </a:spcBef>
              <a:spcAft>
                <a:spcPts val="0"/>
              </a:spcAft>
            </a:pPr>
            <a:r>
              <a:rPr lang="en-US" sz="1800" dirty="0">
                <a:effectLst/>
                <a:latin typeface="Calibri" panose="020F0502020204030204" pitchFamily="34" charset="0"/>
              </a:rPr>
              <a:t>Deploy locker</a:t>
            </a:r>
          </a:p>
          <a:p>
            <a:pPr marL="0" marR="0">
              <a:spcBef>
                <a:spcPts val="0"/>
              </a:spcBef>
              <a:spcAft>
                <a:spcPts val="0"/>
              </a:spcAft>
            </a:pPr>
            <a:r>
              <a:rPr lang="en-US" sz="1800" dirty="0">
                <a:effectLst/>
                <a:latin typeface="Calibri" panose="020F0502020204030204" pitchFamily="34" charset="0"/>
              </a:rPr>
              <a:t>Defender makes our life easier. In the event we encounter an anti-virus such as Sentinel One or </a:t>
            </a:r>
            <a:r>
              <a:rPr lang="en-US" sz="1800" dirty="0" err="1">
                <a:effectLst/>
                <a:latin typeface="Calibri" panose="020F0502020204030204" pitchFamily="34" charset="0"/>
              </a:rPr>
              <a:t>Crowdstrike</a:t>
            </a:r>
            <a:r>
              <a:rPr lang="en-US" sz="1800" dirty="0">
                <a:effectLst/>
                <a:latin typeface="Calibri" panose="020F0502020204030204" pitchFamily="34" charset="0"/>
              </a:rPr>
              <a:t> we’ll leverage the browser pivot function of cobalt strike to access the console from an admins machine. Should an admin have 2fa enabled we suggest triggering a false positive detection with </a:t>
            </a:r>
            <a:r>
              <a:rPr lang="en-US" sz="1800" dirty="0" err="1">
                <a:effectLst/>
                <a:latin typeface="Calibri" panose="020F0502020204030204" pitchFamily="34" charset="0"/>
              </a:rPr>
              <a:t>eicar</a:t>
            </a:r>
            <a:r>
              <a:rPr lang="en-US" sz="1800" dirty="0">
                <a:effectLst/>
                <a:latin typeface="Calibri" panose="020F0502020204030204" pitchFamily="34" charset="0"/>
              </a:rPr>
              <a:t> to motivate them to login.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34602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While our product is typically aimed at small medium business we don’t discriminate against the startup or mom and pop shops.</a:t>
            </a:r>
          </a:p>
          <a:p>
            <a:pPr marL="0" lvl="0" indent="0" algn="l" rtl="0">
              <a:spcBef>
                <a:spcPts val="0"/>
              </a:spcBef>
              <a:spcAft>
                <a:spcPts val="0"/>
              </a:spcAft>
              <a:buNone/>
            </a:pPr>
            <a:r>
              <a:rPr lang="en-US" dirty="0"/>
              <a:t>We use inhouse developed tool </a:t>
            </a:r>
            <a:r>
              <a:rPr lang="en-US" dirty="0" err="1"/>
              <a:t>scvhost</a:t>
            </a:r>
            <a:r>
              <a:rPr lang="en-US" dirty="0"/>
              <a:t> tool to disable AV and start the data exfil process, next </a:t>
            </a:r>
            <a:r>
              <a:rPr lang="en-US" dirty="0" err="1"/>
              <a:t>mimikatz</a:t>
            </a:r>
            <a:r>
              <a:rPr lang="en-US" dirty="0"/>
              <a:t> is used to gain credentials that can be used for lateral movement and finally we deploy our ransomware and desktop locker this workflow is popular on networks without a domain controller or active directory, think dentist office or church</a:t>
            </a:r>
            <a:endParaRPr dirty="0"/>
          </a:p>
        </p:txBody>
      </p:sp>
    </p:spTree>
    <p:extLst>
      <p:ext uri="{BB962C8B-B14F-4D97-AF65-F5344CB8AC3E}">
        <p14:creationId xmlns:p14="http://schemas.microsoft.com/office/powerpoint/2010/main" val="1401014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Take 5 minutes you have time</a:t>
            </a:r>
          </a:p>
          <a:p>
            <a:pPr marL="0" lvl="0" indent="0" algn="l" rtl="0">
              <a:spcBef>
                <a:spcPts val="0"/>
              </a:spcBef>
              <a:spcAft>
                <a:spcPts val="0"/>
              </a:spcAft>
              <a:buNone/>
            </a:pPr>
            <a:r>
              <a:rPr lang="en-US" dirty="0"/>
              <a:t>I’ve worked some of the biggest breaches you never heard of. I’ve worked a bunch of breaches you saw on the news. I’ve taken part in countless negotiations and had to personally buy large sums of bitcoin to facilitate a ransom payment which by the way makes your tax filings for the next year a nightmare. Try explaining why a company wired half a million dollars to your personal account that you immediately moved to an online crypto exchange and then transferred to a wallet associated with known cyber criminals.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had lunch with an attorney friend who told me this was some seriously dangerous stuff and I needed to put a disclaimer on the entire presentation. So here it is.</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more advanced attack leverages Metasploit along with cobalt strike for remote access. Next </a:t>
            </a:r>
            <a:r>
              <a:rPr lang="en-US" dirty="0" err="1"/>
              <a:t>mimikatz</a:t>
            </a:r>
            <a:r>
              <a:rPr lang="en-US" dirty="0"/>
              <a:t> is used to obtain credentials and targets for lateral movement are identified using a slew of windows specific tools. Once domain level creds are obtained </a:t>
            </a:r>
            <a:r>
              <a:rPr lang="en-US" dirty="0" err="1"/>
              <a:t>psexec</a:t>
            </a:r>
            <a:r>
              <a:rPr lang="en-US" dirty="0"/>
              <a:t> is executed at admin level to gain system level shells. From a system level shell we deploy </a:t>
            </a:r>
            <a:r>
              <a:rPr lang="en-US" dirty="0" err="1"/>
              <a:t>gmer</a:t>
            </a:r>
            <a:r>
              <a:rPr lang="en-US" dirty="0"/>
              <a:t> the popular rootkit removal tool to disable the filter drivers leveraged by AV to detect and stop our ransomware, next we use </a:t>
            </a:r>
            <a:r>
              <a:rPr lang="en-US" dirty="0" err="1"/>
              <a:t>rclone</a:t>
            </a:r>
            <a:r>
              <a:rPr lang="en-US" dirty="0"/>
              <a:t> with mega to exfil data before finally deploying our </a:t>
            </a:r>
            <a:r>
              <a:rPr lang="en-US" dirty="0" err="1"/>
              <a:t>crypter</a:t>
            </a:r>
            <a:r>
              <a:rPr lang="en-US" dirty="0"/>
              <a:t>.</a:t>
            </a:r>
            <a:endParaRPr dirty="0"/>
          </a:p>
        </p:txBody>
      </p:sp>
    </p:spTree>
    <p:extLst>
      <p:ext uri="{BB962C8B-B14F-4D97-AF65-F5344CB8AC3E}">
        <p14:creationId xmlns:p14="http://schemas.microsoft.com/office/powerpoint/2010/main" val="3959578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Proof of life</a:t>
            </a:r>
          </a:p>
          <a:p>
            <a:pPr marL="0" marR="0">
              <a:spcBef>
                <a:spcPts val="0"/>
              </a:spcBef>
              <a:spcAft>
                <a:spcPts val="0"/>
              </a:spcAft>
            </a:pPr>
            <a:r>
              <a:rPr lang="en-US" sz="1800" dirty="0">
                <a:effectLst/>
                <a:latin typeface="Calibri" panose="020F0502020204030204" pitchFamily="34" charset="0"/>
              </a:rPr>
              <a:t>Think of it less as blackmail and more and negotiation lubrication</a:t>
            </a:r>
          </a:p>
          <a:p>
            <a:pPr marL="0" marR="0">
              <a:spcBef>
                <a:spcPts val="0"/>
              </a:spcBef>
              <a:spcAft>
                <a:spcPts val="0"/>
              </a:spcAft>
            </a:pPr>
            <a:r>
              <a:rPr lang="en-US" sz="1800" dirty="0">
                <a:effectLst/>
                <a:latin typeface="Calibri" panose="020F0502020204030204" pitchFamily="34" charset="0"/>
              </a:rPr>
              <a:t>Ransom amount set at 3% of company revenue </a:t>
            </a:r>
          </a:p>
          <a:p>
            <a:pPr marL="0" marR="0">
              <a:spcBef>
                <a:spcPts val="0"/>
              </a:spcBef>
              <a:spcAft>
                <a:spcPts val="0"/>
              </a:spcAft>
            </a:pPr>
            <a:r>
              <a:rPr lang="en-US" sz="1800" dirty="0">
                <a:effectLst/>
                <a:latin typeface="Calibri" panose="020F0502020204030204" pitchFamily="34" charset="0"/>
              </a:rPr>
              <a:t>Maximum discount of 1.5%</a:t>
            </a:r>
          </a:p>
          <a:p>
            <a:pPr marL="0" marR="0">
              <a:spcBef>
                <a:spcPts val="0"/>
              </a:spcBef>
              <a:spcAft>
                <a:spcPts val="0"/>
              </a:spcAft>
            </a:pPr>
            <a:r>
              <a:rPr lang="en-US" sz="1800" dirty="0">
                <a:effectLst/>
                <a:latin typeface="Calibri" panose="020F0502020204030204" pitchFamily="34" charset="0"/>
              </a:rPr>
              <a:t>Remember that file from earlier. If found ransom is the amount covered by cyber insurance maximum discount 50%</a:t>
            </a:r>
          </a:p>
          <a:p>
            <a:pPr marL="0" marR="0">
              <a:spcBef>
                <a:spcPts val="0"/>
              </a:spcBef>
              <a:spcAft>
                <a:spcPts val="0"/>
              </a:spcAft>
            </a:pPr>
            <a:r>
              <a:rPr lang="en-US" sz="1800" dirty="0">
                <a:effectLst/>
                <a:latin typeface="Calibri" panose="020F0502020204030204" pitchFamily="34" charset="0"/>
              </a:rPr>
              <a:t>This isn’t a charity. Don’t waste time with morons. If they attempt to bargain after the final offer first threaten with scorched earth, and if they don’t play ball deliver the final blow.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3129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Provide the client with the wallet as part of the ransom note. Funds that hit the initial wallet are </a:t>
            </a:r>
            <a:r>
              <a:rPr lang="en-US" sz="1800" dirty="0" err="1">
                <a:effectLst/>
                <a:latin typeface="Calibri" panose="020F0502020204030204" pitchFamily="34" charset="0"/>
              </a:rPr>
              <a:t>spidered</a:t>
            </a:r>
            <a:r>
              <a:rPr lang="en-US" sz="1800" dirty="0">
                <a:effectLst/>
                <a:latin typeface="Calibri" panose="020F0502020204030204" pitchFamily="34" charset="0"/>
              </a:rPr>
              <a:t> and divide amongst a peel chain (a chain of dozens of wallets. Next it’s uploaded to a mixing or tumbling service. The funds are then added to a crypto exchange with an insider that works for us that can cash us out. Mules pick up the cash and deliver or ship the money to a location of your choosing. Once payment is deposited you sit back and relax and wait for a big bag of cash.</a:t>
            </a:r>
          </a:p>
        </p:txBody>
      </p:sp>
    </p:spTree>
    <p:extLst>
      <p:ext uri="{BB962C8B-B14F-4D97-AF65-F5344CB8AC3E}">
        <p14:creationId xmlns:p14="http://schemas.microsoft.com/office/powerpoint/2010/main" val="1890372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 notes. If you get stuck and need help completing a job, you can engage our level 2 support engineers to assist you for a percentage of the payout. Our on call support staff is here to make sure our product is used effectively and to make you look great.</a:t>
            </a:r>
            <a:endParaRPr dirty="0"/>
          </a:p>
        </p:txBody>
      </p:sp>
    </p:spTree>
    <p:extLst>
      <p:ext uri="{BB962C8B-B14F-4D97-AF65-F5344CB8AC3E}">
        <p14:creationId xmlns:p14="http://schemas.microsoft.com/office/powerpoint/2010/main" val="786986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2255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e0c1f5341a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e0c1f5341a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satire. I’ll be playing a part. So without further a do</a:t>
            </a:r>
            <a:endParaRPr dirty="0"/>
          </a:p>
        </p:txBody>
      </p:sp>
    </p:spTree>
    <p:extLst>
      <p:ext uri="{BB962C8B-B14F-4D97-AF65-F5344CB8AC3E}">
        <p14:creationId xmlns:p14="http://schemas.microsoft.com/office/powerpoint/2010/main" val="325034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to the FBI </a:t>
            </a:r>
            <a:r>
              <a:rPr lang="en-US" dirty="0" err="1"/>
              <a:t>ransomcorp</a:t>
            </a:r>
            <a:r>
              <a:rPr lang="en-US" dirty="0"/>
              <a:t> has been implicated in 1700 encryption events since 2020… Those are rookie numbers</a:t>
            </a:r>
          </a:p>
          <a:p>
            <a:pPr marL="0" lvl="0" indent="0" algn="l" rtl="0">
              <a:spcBef>
                <a:spcPts val="0"/>
              </a:spcBef>
              <a:spcAft>
                <a:spcPts val="0"/>
              </a:spcAft>
              <a:buNone/>
            </a:pPr>
            <a:r>
              <a:rPr lang="en-US" dirty="0"/>
              <a:t>Between June 2021 and January 2022 we actually successfully deployed our encryption software to 2,915 organizations in the US </a:t>
            </a:r>
          </a:p>
          <a:p>
            <a:pPr marL="0" lvl="0" indent="0" algn="l" rtl="0">
              <a:spcBef>
                <a:spcPts val="0"/>
              </a:spcBef>
              <a:spcAft>
                <a:spcPts val="0"/>
              </a:spcAft>
              <a:buNone/>
            </a:pPr>
            <a:r>
              <a:rPr lang="en-US" dirty="0"/>
              <a:t>The FBI estimates our earnings this year at 91 million but like all things they don’t want egg on their face because that number is also wrong</a:t>
            </a:r>
            <a:endParaRPr dirty="0"/>
          </a:p>
        </p:txBody>
      </p:sp>
    </p:spTree>
    <p:extLst>
      <p:ext uri="{BB962C8B-B14F-4D97-AF65-F5344CB8AC3E}">
        <p14:creationId xmlns:p14="http://schemas.microsoft.com/office/powerpoint/2010/main" val="3875245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Ransom </a:t>
            </a:r>
            <a:r>
              <a:rPr lang="en-US" dirty="0" err="1"/>
              <a:t>corp</a:t>
            </a:r>
            <a:r>
              <a:rPr lang="en-US" dirty="0"/>
              <a:t> was founded in 2020 with 2 goals. Provide employment to IT professionals affected by the pandemic and spread the gospel of cyber security through encryption events, you see everyone wants a </a:t>
            </a:r>
            <a:r>
              <a:rPr lang="en-US" dirty="0" err="1"/>
              <a:t>pentest</a:t>
            </a:r>
            <a:r>
              <a:rPr lang="en-US" dirty="0"/>
              <a:t> but no one wants to pay for them. Since there was a surplus of vulnerable systems that needed to be tested as a result of the rapid shift to work from home and not a lot of companies willing to pay before authorizing a penetration test, we decided to modify our business model.</a:t>
            </a:r>
          </a:p>
          <a:p>
            <a:pPr marL="0" lvl="0" indent="0" algn="l" rtl="0">
              <a:spcBef>
                <a:spcPts val="0"/>
              </a:spcBef>
              <a:spcAft>
                <a:spcPts val="0"/>
              </a:spcAft>
              <a:buNone/>
            </a:pPr>
            <a:r>
              <a:rPr lang="en-US" dirty="0"/>
              <a:t>Explain each branch</a:t>
            </a:r>
            <a:endParaRPr dirty="0"/>
          </a:p>
        </p:txBody>
      </p:sp>
    </p:spTree>
    <p:extLst>
      <p:ext uri="{BB962C8B-B14F-4D97-AF65-F5344CB8AC3E}">
        <p14:creationId xmlns:p14="http://schemas.microsoft.com/office/powerpoint/2010/main" val="3604939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Use an encrypted VM</a:t>
            </a:r>
          </a:p>
          <a:p>
            <a:pPr marL="0" marR="0">
              <a:spcBef>
                <a:spcPts val="0"/>
              </a:spcBef>
              <a:spcAft>
                <a:spcPts val="0"/>
              </a:spcAft>
            </a:pPr>
            <a:r>
              <a:rPr lang="en-US" sz="1800" dirty="0">
                <a:effectLst/>
                <a:latin typeface="Calibri" panose="020F0502020204030204" pitchFamily="34" charset="0"/>
              </a:rPr>
              <a:t>Use TOR and Tox</a:t>
            </a:r>
          </a:p>
          <a:p>
            <a:pPr marL="0" marR="0">
              <a:spcBef>
                <a:spcPts val="0"/>
              </a:spcBef>
              <a:spcAft>
                <a:spcPts val="0"/>
              </a:spcAft>
            </a:pPr>
            <a:r>
              <a:rPr lang="en-US" sz="1800" dirty="0">
                <a:effectLst/>
                <a:latin typeface="Calibri" panose="020F0502020204030204" pitchFamily="34" charset="0"/>
              </a:rPr>
              <a:t>Shut your mouth</a:t>
            </a:r>
          </a:p>
          <a:p>
            <a:pPr marL="0" marR="0">
              <a:spcBef>
                <a:spcPts val="0"/>
              </a:spcBef>
              <a:spcAft>
                <a:spcPts val="0"/>
              </a:spcAft>
            </a:pPr>
            <a:r>
              <a:rPr lang="en-US" sz="1800" dirty="0">
                <a:effectLst/>
                <a:latin typeface="Calibri" panose="020F0502020204030204" pitchFamily="34" charset="0"/>
              </a:rPr>
              <a:t>Don’t buy a </a:t>
            </a:r>
            <a:r>
              <a:rPr lang="en-US" sz="1800" dirty="0" err="1">
                <a:effectLst/>
                <a:latin typeface="Calibri" panose="020F0502020204030204" pitchFamily="34" charset="0"/>
              </a:rPr>
              <a:t>lambo</a:t>
            </a:r>
            <a:r>
              <a:rPr lang="en-US" sz="1800" dirty="0">
                <a:effectLst/>
                <a:latin typeface="Calibri" panose="020F0502020204030204" pitchFamily="34" charset="0"/>
              </a:rPr>
              <a:t> or g wagon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41423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Take your time explaining this. How it was found </a:t>
            </a:r>
            <a:r>
              <a:rPr lang="en-US" sz="1800" dirty="0" err="1">
                <a:effectLst/>
                <a:latin typeface="Calibri" panose="020F0502020204030204" pitchFamily="34" charset="0"/>
              </a:rPr>
              <a:t>etc</a:t>
            </a:r>
            <a:r>
              <a:rPr lang="en-US" sz="1800" dirty="0">
                <a:effectLst/>
                <a:latin typeface="Calibri" panose="020F0502020204030204" pitchFamily="34" charset="0"/>
              </a:rPr>
              <a:t> Don’t pull an NSA and leave our whole stack – Here’s an example of a former affiliate we fired after leaking our entire stack causing it to get signatured. Another one left bash history with creds to cobalt strike and last but not least an AWS environmental variable left out in the open that resulted in “The good guys” connecting to our AWS, Destroying 15 running operations and bragging about it on twitter.</a:t>
            </a:r>
          </a:p>
          <a:p>
            <a:pPr marL="0" marR="0">
              <a:spcBef>
                <a:spcPts val="0"/>
              </a:spcBef>
              <a:spcAft>
                <a:spcPts val="0"/>
              </a:spcAft>
            </a:pPr>
            <a:r>
              <a:rPr lang="en-US" sz="1800" dirty="0">
                <a:effectLst/>
                <a:latin typeface="Calibri" panose="020F0502020204030204" pitchFamily="34" charset="0"/>
              </a:rPr>
              <a:t>Don’t save chats </a:t>
            </a:r>
          </a:p>
          <a:p>
            <a:pPr marL="0" marR="0">
              <a:spcBef>
                <a:spcPts val="0"/>
              </a:spcBef>
              <a:spcAft>
                <a:spcPts val="0"/>
              </a:spcAft>
            </a:pPr>
            <a:r>
              <a:rPr lang="en-US" sz="1800" dirty="0">
                <a:effectLst/>
                <a:latin typeface="Calibri" panose="020F0502020204030204" pitchFamily="34" charset="0"/>
              </a:rPr>
              <a:t>Practice good hygiene when building infrastructure use reverse proxies and don’t leave login portals out in the wind.</a:t>
            </a:r>
          </a:p>
          <a:p>
            <a:pPr marL="0" marR="0">
              <a:spcBef>
                <a:spcPts val="0"/>
              </a:spcBef>
              <a:spcAft>
                <a:spcPts val="0"/>
              </a:spcAft>
            </a:pPr>
            <a:r>
              <a:rPr lang="en-US" sz="1800" dirty="0">
                <a:effectLst/>
                <a:latin typeface="Calibri" panose="020F0502020204030204" pitchFamily="34" charset="0"/>
              </a:rPr>
              <a:t>Don’t talk to reporters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670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Build a repeatable model – we aren’t creating masterpieces we aren’t </a:t>
            </a:r>
            <a:r>
              <a:rPr lang="en-US" sz="1800" dirty="0" err="1">
                <a:effectLst/>
                <a:latin typeface="Calibri" panose="020F0502020204030204" pitchFamily="34" charset="0"/>
              </a:rPr>
              <a:t>picaso</a:t>
            </a:r>
            <a:r>
              <a:rPr lang="en-US" sz="1800" dirty="0">
                <a:effectLst/>
                <a:latin typeface="Calibri" panose="020F0502020204030204" pitchFamily="34" charset="0"/>
              </a:rPr>
              <a:t> or even bob ross  we’re painting by number. </a:t>
            </a:r>
            <a:r>
              <a:rPr lang="en-US" sz="1800" dirty="0" err="1">
                <a:effectLst/>
                <a:latin typeface="Calibri" panose="020F0502020204030204" pitchFamily="34" charset="0"/>
              </a:rPr>
              <a:t>Pentesting</a:t>
            </a:r>
            <a:r>
              <a:rPr lang="en-US" sz="1800" dirty="0">
                <a:effectLst/>
                <a:latin typeface="Calibri" panose="020F0502020204030204" pitchFamily="34" charset="0"/>
              </a:rPr>
              <a:t> isn’t artistic expression it’s a rigid by the book process guaranteed to deliver results. Think of it as knowing the answer by looking at the math problem vs showing your work. With our process even non-technical affiliates can achieve stellar results.</a:t>
            </a:r>
          </a:p>
          <a:p>
            <a:pPr marL="0" marR="0">
              <a:spcBef>
                <a:spcPts val="0"/>
              </a:spcBef>
              <a:spcAft>
                <a:spcPts val="0"/>
              </a:spcAft>
            </a:pPr>
            <a:r>
              <a:rPr lang="en-US" sz="1800" dirty="0">
                <a:effectLst/>
                <a:latin typeface="Calibri" panose="020F0502020204030204" pitchFamily="34" charset="0"/>
              </a:rPr>
              <a:t>By following a documented process you can ensure success, minimize dwell time, maximize payout and cripple operations to ensure payout.</a:t>
            </a:r>
          </a:p>
          <a:p>
            <a:pPr marL="0" marR="0">
              <a:spcBef>
                <a:spcPts val="0"/>
              </a:spcBef>
              <a:spcAft>
                <a:spcPts val="0"/>
              </a:spcAft>
            </a:pPr>
            <a:r>
              <a:rPr lang="en-US" sz="1800" dirty="0">
                <a:effectLst/>
                <a:latin typeface="Calibri" panose="020F0502020204030204" pitchFamily="34" charset="0"/>
              </a:rPr>
              <a:t>We don’t know what </a:t>
            </a:r>
            <a:r>
              <a:rPr lang="en-US" sz="1800" dirty="0" err="1">
                <a:effectLst/>
                <a:latin typeface="Calibri" panose="020F0502020204030204" pitchFamily="34" charset="0"/>
              </a:rPr>
              <a:t>mitre</a:t>
            </a:r>
            <a:r>
              <a:rPr lang="en-US" sz="1800" dirty="0">
                <a:effectLst/>
                <a:latin typeface="Calibri" panose="020F0502020204030204" pitchFamily="34" charset="0"/>
              </a:rPr>
              <a:t> is, we don’t follow it, it’s an adversaries attempt to make sense of why they got beat. </a:t>
            </a:r>
            <a:r>
              <a:rPr lang="en-US" sz="1800" dirty="0" err="1">
                <a:effectLst/>
                <a:latin typeface="Calibri" panose="020F0502020204030204" pitchFamily="34" charset="0"/>
              </a:rPr>
              <a:t>Tf</a:t>
            </a:r>
            <a:r>
              <a:rPr lang="en-US" sz="1800" dirty="0">
                <a:effectLst/>
                <a:latin typeface="Calibri" panose="020F0502020204030204" pitchFamily="34" charset="0"/>
              </a:rPr>
              <a:t> is </a:t>
            </a:r>
            <a:r>
              <a:rPr lang="en-US" sz="1800" dirty="0" err="1">
                <a:effectLst/>
                <a:latin typeface="Calibri" panose="020F0502020204030204" pitchFamily="34" charset="0"/>
              </a:rPr>
              <a:t>mitre</a:t>
            </a:r>
            <a:endParaRPr lang="en-US" sz="1800" dirty="0">
              <a:effectLst/>
              <a:latin typeface="Calibri" panose="020F050202020403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59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09cef1c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e09cef1c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spcBef>
                <a:spcPts val="0"/>
              </a:spcBef>
              <a:spcAft>
                <a:spcPts val="0"/>
              </a:spcAft>
            </a:pPr>
            <a:r>
              <a:rPr lang="en-US" sz="1800" dirty="0">
                <a:effectLst/>
                <a:latin typeface="Calibri" panose="020F0502020204030204" pitchFamily="34" charset="0"/>
              </a:rPr>
              <a:t>Deep dive into tools for time. Cobalt strike is explained later.</a:t>
            </a:r>
          </a:p>
          <a:p>
            <a:pPr marL="0" marR="0">
              <a:spcBef>
                <a:spcPts val="0"/>
              </a:spcBef>
              <a:spcAft>
                <a:spcPts val="0"/>
              </a:spcAft>
            </a:pPr>
            <a:r>
              <a:rPr lang="en-US" sz="1800" dirty="0">
                <a:effectLst/>
                <a:latin typeface="Calibri" panose="020F0502020204030204" pitchFamily="34" charset="0"/>
              </a:rPr>
              <a:t>We’ll be providing a link to manuals as well as a link to the tools needed. Our primary tool is cobalt strike a command and control framework that allows for easy pivoting and operations overview as well as multi player teaming.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866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582577" y="-817156"/>
            <a:ext cx="12892862" cy="9090663"/>
            <a:chOff x="-101445" y="101637"/>
            <a:chExt cx="7515075" cy="5298824"/>
          </a:xfrm>
        </p:grpSpPr>
        <p:sp>
          <p:nvSpPr>
            <p:cNvPr id="10" name="Google Shape;10;p2"/>
            <p:cNvSpPr/>
            <p:nvPr/>
          </p:nvSpPr>
          <p:spPr>
            <a:xfrm>
              <a:off x="6878330" y="245757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6596800" y="431630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5561761" y="42556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4748886" y="4367788"/>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3624781" y="4316311"/>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015445" y="4193118"/>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874629" y="4069925"/>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1439500"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6905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238130"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2263724"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3764100"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 name="Google Shape;29;p2"/>
          <p:cNvSpPr txBox="1">
            <a:spLocks noGrp="1"/>
          </p:cNvSpPr>
          <p:nvPr>
            <p:ph type="ctrTitle"/>
          </p:nvPr>
        </p:nvSpPr>
        <p:spPr>
          <a:xfrm>
            <a:off x="950800" y="1236533"/>
            <a:ext cx="4931200" cy="3750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6933"/>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30" name="Google Shape;30;p2"/>
          <p:cNvSpPr txBox="1">
            <a:spLocks noGrp="1"/>
          </p:cNvSpPr>
          <p:nvPr>
            <p:ph type="subTitle" idx="1"/>
          </p:nvPr>
        </p:nvSpPr>
        <p:spPr>
          <a:xfrm>
            <a:off x="950827" y="4987067"/>
            <a:ext cx="4931200" cy="63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56139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91"/>
        <p:cNvGrpSpPr/>
        <p:nvPr/>
      </p:nvGrpSpPr>
      <p:grpSpPr>
        <a:xfrm>
          <a:off x="0" y="0"/>
          <a:ext cx="0" cy="0"/>
          <a:chOff x="0" y="0"/>
          <a:chExt cx="0" cy="0"/>
        </a:xfrm>
      </p:grpSpPr>
      <p:sp>
        <p:nvSpPr>
          <p:cNvPr id="192" name="Google Shape;192;p11"/>
          <p:cNvSpPr txBox="1">
            <a:spLocks noGrp="1"/>
          </p:cNvSpPr>
          <p:nvPr>
            <p:ph type="title" hasCustomPrompt="1"/>
          </p:nvPr>
        </p:nvSpPr>
        <p:spPr>
          <a:xfrm>
            <a:off x="2275200" y="2167181"/>
            <a:ext cx="7641600" cy="186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2800">
                <a:solidFill>
                  <a:schemeClr val="accent3"/>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93" name="Google Shape;193;p11"/>
          <p:cNvSpPr txBox="1">
            <a:spLocks noGrp="1"/>
          </p:cNvSpPr>
          <p:nvPr>
            <p:ph type="subTitle" idx="1"/>
          </p:nvPr>
        </p:nvSpPr>
        <p:spPr>
          <a:xfrm>
            <a:off x="2275200" y="4028000"/>
            <a:ext cx="7641600" cy="66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grpSp>
        <p:nvGrpSpPr>
          <p:cNvPr id="194" name="Google Shape;194;p11"/>
          <p:cNvGrpSpPr/>
          <p:nvPr/>
        </p:nvGrpSpPr>
        <p:grpSpPr>
          <a:xfrm rot="10800000">
            <a:off x="-350877" y="-1151355"/>
            <a:ext cx="12774264" cy="9021844"/>
            <a:chOff x="-101445" y="-58257"/>
            <a:chExt cx="7445945" cy="5258710"/>
          </a:xfrm>
        </p:grpSpPr>
        <p:sp>
          <p:nvSpPr>
            <p:cNvPr id="195" name="Google Shape;195;p11"/>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1"/>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11"/>
            <p:cNvSpPr/>
            <p:nvPr/>
          </p:nvSpPr>
          <p:spPr>
            <a:xfrm rot="-7469555">
              <a:off x="5443609" y="-55656"/>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1"/>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11"/>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11"/>
            <p:cNvSpPr/>
            <p:nvPr/>
          </p:nvSpPr>
          <p:spPr>
            <a:xfrm>
              <a:off x="2940874"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11"/>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11"/>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1"/>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11"/>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1"/>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1"/>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1"/>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1"/>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11"/>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11"/>
            <p:cNvSpPr/>
            <p:nvPr/>
          </p:nvSpPr>
          <p:spPr>
            <a:xfrm>
              <a:off x="4266500" y="36502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11"/>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1"/>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21704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3"/>
        <p:cNvGrpSpPr/>
        <p:nvPr/>
      </p:nvGrpSpPr>
      <p:grpSpPr>
        <a:xfrm>
          <a:off x="0" y="0"/>
          <a:ext cx="0" cy="0"/>
          <a:chOff x="0" y="0"/>
          <a:chExt cx="0" cy="0"/>
        </a:xfrm>
      </p:grpSpPr>
    </p:spTree>
    <p:extLst>
      <p:ext uri="{BB962C8B-B14F-4D97-AF65-F5344CB8AC3E}">
        <p14:creationId xmlns:p14="http://schemas.microsoft.com/office/powerpoint/2010/main" val="550872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14"/>
        <p:cNvGrpSpPr/>
        <p:nvPr/>
      </p:nvGrpSpPr>
      <p:grpSpPr>
        <a:xfrm>
          <a:off x="0" y="0"/>
          <a:ext cx="0" cy="0"/>
          <a:chOff x="0" y="0"/>
          <a:chExt cx="0" cy="0"/>
        </a:xfrm>
      </p:grpSpPr>
      <p:grpSp>
        <p:nvGrpSpPr>
          <p:cNvPr id="215" name="Google Shape;215;p13"/>
          <p:cNvGrpSpPr/>
          <p:nvPr/>
        </p:nvGrpSpPr>
        <p:grpSpPr>
          <a:xfrm>
            <a:off x="-632210" y="-958822"/>
            <a:ext cx="13221697" cy="9113529"/>
            <a:chOff x="-362267" y="39404"/>
            <a:chExt cx="7706748" cy="5312153"/>
          </a:xfrm>
        </p:grpSpPr>
        <p:sp>
          <p:nvSpPr>
            <p:cNvPr id="216" name="Google Shape;216;p13"/>
            <p:cNvSpPr/>
            <p:nvPr/>
          </p:nvSpPr>
          <p:spPr>
            <a:xfrm>
              <a:off x="6596781" y="4029092"/>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13"/>
            <p:cNvSpPr/>
            <p:nvPr/>
          </p:nvSpPr>
          <p:spPr>
            <a:xfrm>
              <a:off x="5453830" y="4248524"/>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3"/>
            <p:cNvSpPr/>
            <p:nvPr/>
          </p:nvSpPr>
          <p:spPr>
            <a:xfrm>
              <a:off x="4628870" y="4305458"/>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3"/>
            <p:cNvSpPr/>
            <p:nvPr/>
          </p:nvSpPr>
          <p:spPr>
            <a:xfrm>
              <a:off x="3120108"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13"/>
            <p:cNvSpPr/>
            <p:nvPr/>
          </p:nvSpPr>
          <p:spPr>
            <a:xfrm>
              <a:off x="1556952"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13"/>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3"/>
            <p:cNvSpPr/>
            <p:nvPr/>
          </p:nvSpPr>
          <p:spPr>
            <a:xfrm>
              <a:off x="-362267"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3"/>
            <p:cNvSpPr/>
            <p:nvPr/>
          </p:nvSpPr>
          <p:spPr>
            <a:xfrm>
              <a:off x="-136238"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3"/>
            <p:cNvSpPr/>
            <p:nvPr/>
          </p:nvSpPr>
          <p:spPr>
            <a:xfrm rot="-1301765">
              <a:off x="1203293" y="312430"/>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3"/>
            <p:cNvSpPr/>
            <p:nvPr/>
          </p:nvSpPr>
          <p:spPr>
            <a:xfrm>
              <a:off x="2978070"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13"/>
            <p:cNvSpPr/>
            <p:nvPr/>
          </p:nvSpPr>
          <p:spPr>
            <a:xfrm>
              <a:off x="4823360" y="229619"/>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3"/>
            <p:cNvSpPr/>
            <p:nvPr/>
          </p:nvSpPr>
          <p:spPr>
            <a:xfrm>
              <a:off x="6209375" y="446230"/>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8" name="Google Shape;228;p13"/>
          <p:cNvSpPr txBox="1">
            <a:spLocks noGrp="1"/>
          </p:cNvSpPr>
          <p:nvPr>
            <p:ph type="title"/>
          </p:nvPr>
        </p:nvSpPr>
        <p:spPr>
          <a:xfrm>
            <a:off x="960000" y="2313167"/>
            <a:ext cx="3201200" cy="56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3"/>
                </a:solidFill>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endParaRPr/>
          </a:p>
        </p:txBody>
      </p:sp>
      <p:sp>
        <p:nvSpPr>
          <p:cNvPr id="229" name="Google Shape;229;p13"/>
          <p:cNvSpPr txBox="1">
            <a:spLocks noGrp="1"/>
          </p:cNvSpPr>
          <p:nvPr>
            <p:ph type="title" idx="2" hasCustomPrompt="1"/>
          </p:nvPr>
        </p:nvSpPr>
        <p:spPr>
          <a:xfrm>
            <a:off x="960000" y="1679733"/>
            <a:ext cx="1700400" cy="6336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30" name="Google Shape;230;p13"/>
          <p:cNvSpPr txBox="1">
            <a:spLocks noGrp="1"/>
          </p:cNvSpPr>
          <p:nvPr>
            <p:ph type="subTitle" idx="1"/>
          </p:nvPr>
        </p:nvSpPr>
        <p:spPr>
          <a:xfrm>
            <a:off x="960000" y="2876692"/>
            <a:ext cx="3201200" cy="7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231" name="Google Shape;231;p13"/>
          <p:cNvSpPr txBox="1">
            <a:spLocks noGrp="1"/>
          </p:cNvSpPr>
          <p:nvPr>
            <p:ph type="title" idx="3"/>
          </p:nvPr>
        </p:nvSpPr>
        <p:spPr>
          <a:xfrm>
            <a:off x="4538400" y="2313167"/>
            <a:ext cx="3201200" cy="56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3"/>
                </a:solidFill>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endParaRPr/>
          </a:p>
        </p:txBody>
      </p:sp>
      <p:sp>
        <p:nvSpPr>
          <p:cNvPr id="232" name="Google Shape;232;p13"/>
          <p:cNvSpPr txBox="1">
            <a:spLocks noGrp="1"/>
          </p:cNvSpPr>
          <p:nvPr>
            <p:ph type="title" idx="4" hasCustomPrompt="1"/>
          </p:nvPr>
        </p:nvSpPr>
        <p:spPr>
          <a:xfrm>
            <a:off x="4538400" y="1679733"/>
            <a:ext cx="1700400" cy="6336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33" name="Google Shape;233;p13"/>
          <p:cNvSpPr txBox="1">
            <a:spLocks noGrp="1"/>
          </p:cNvSpPr>
          <p:nvPr>
            <p:ph type="subTitle" idx="5"/>
          </p:nvPr>
        </p:nvSpPr>
        <p:spPr>
          <a:xfrm>
            <a:off x="4538400" y="2876692"/>
            <a:ext cx="3201200" cy="7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234" name="Google Shape;234;p13"/>
          <p:cNvSpPr txBox="1">
            <a:spLocks noGrp="1"/>
          </p:cNvSpPr>
          <p:nvPr>
            <p:ph type="title" idx="6"/>
          </p:nvPr>
        </p:nvSpPr>
        <p:spPr>
          <a:xfrm>
            <a:off x="8040000" y="2313167"/>
            <a:ext cx="3201200" cy="56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3"/>
                </a:solidFill>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endParaRPr/>
          </a:p>
        </p:txBody>
      </p:sp>
      <p:sp>
        <p:nvSpPr>
          <p:cNvPr id="235" name="Google Shape;235;p13"/>
          <p:cNvSpPr txBox="1">
            <a:spLocks noGrp="1"/>
          </p:cNvSpPr>
          <p:nvPr>
            <p:ph type="title" idx="7" hasCustomPrompt="1"/>
          </p:nvPr>
        </p:nvSpPr>
        <p:spPr>
          <a:xfrm>
            <a:off x="8040000" y="1679733"/>
            <a:ext cx="1700400" cy="6336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36" name="Google Shape;236;p13"/>
          <p:cNvSpPr txBox="1">
            <a:spLocks noGrp="1"/>
          </p:cNvSpPr>
          <p:nvPr>
            <p:ph type="subTitle" idx="8"/>
          </p:nvPr>
        </p:nvSpPr>
        <p:spPr>
          <a:xfrm>
            <a:off x="8040000" y="2876695"/>
            <a:ext cx="3201200" cy="7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237" name="Google Shape;237;p13"/>
          <p:cNvSpPr txBox="1">
            <a:spLocks noGrp="1"/>
          </p:cNvSpPr>
          <p:nvPr>
            <p:ph type="title" idx="9"/>
          </p:nvPr>
        </p:nvSpPr>
        <p:spPr>
          <a:xfrm>
            <a:off x="960000" y="4694396"/>
            <a:ext cx="3201200" cy="56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3"/>
                </a:solidFill>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endParaRPr/>
          </a:p>
        </p:txBody>
      </p:sp>
      <p:sp>
        <p:nvSpPr>
          <p:cNvPr id="238" name="Google Shape;238;p13"/>
          <p:cNvSpPr txBox="1">
            <a:spLocks noGrp="1"/>
          </p:cNvSpPr>
          <p:nvPr>
            <p:ph type="title" idx="13" hasCustomPrompt="1"/>
          </p:nvPr>
        </p:nvSpPr>
        <p:spPr>
          <a:xfrm>
            <a:off x="960000" y="4060800"/>
            <a:ext cx="1700400" cy="6336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t>xx%</a:t>
            </a:r>
          </a:p>
        </p:txBody>
      </p:sp>
      <p:sp>
        <p:nvSpPr>
          <p:cNvPr id="239" name="Google Shape;239;p13"/>
          <p:cNvSpPr txBox="1">
            <a:spLocks noGrp="1"/>
          </p:cNvSpPr>
          <p:nvPr>
            <p:ph type="subTitle" idx="14"/>
          </p:nvPr>
        </p:nvSpPr>
        <p:spPr>
          <a:xfrm>
            <a:off x="960000" y="5258032"/>
            <a:ext cx="3201200" cy="7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240" name="Google Shape;240;p13"/>
          <p:cNvSpPr txBox="1">
            <a:spLocks noGrp="1"/>
          </p:cNvSpPr>
          <p:nvPr>
            <p:ph type="title" idx="15"/>
          </p:nvPr>
        </p:nvSpPr>
        <p:spPr>
          <a:xfrm>
            <a:off x="4538400" y="4694396"/>
            <a:ext cx="3201200" cy="56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3"/>
                </a:solidFill>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endParaRPr/>
          </a:p>
        </p:txBody>
      </p:sp>
      <p:sp>
        <p:nvSpPr>
          <p:cNvPr id="241" name="Google Shape;241;p13"/>
          <p:cNvSpPr txBox="1">
            <a:spLocks noGrp="1"/>
          </p:cNvSpPr>
          <p:nvPr>
            <p:ph type="title" idx="16" hasCustomPrompt="1"/>
          </p:nvPr>
        </p:nvSpPr>
        <p:spPr>
          <a:xfrm>
            <a:off x="4538400" y="4060800"/>
            <a:ext cx="1700400" cy="6336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t>xx%</a:t>
            </a:r>
          </a:p>
        </p:txBody>
      </p:sp>
      <p:sp>
        <p:nvSpPr>
          <p:cNvPr id="242" name="Google Shape;242;p13"/>
          <p:cNvSpPr txBox="1">
            <a:spLocks noGrp="1"/>
          </p:cNvSpPr>
          <p:nvPr>
            <p:ph type="subTitle" idx="17"/>
          </p:nvPr>
        </p:nvSpPr>
        <p:spPr>
          <a:xfrm>
            <a:off x="4538400" y="5258032"/>
            <a:ext cx="3201200" cy="7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243" name="Google Shape;243;p13"/>
          <p:cNvSpPr txBox="1">
            <a:spLocks noGrp="1"/>
          </p:cNvSpPr>
          <p:nvPr>
            <p:ph type="title" idx="18"/>
          </p:nvPr>
        </p:nvSpPr>
        <p:spPr>
          <a:xfrm>
            <a:off x="8040000" y="4694400"/>
            <a:ext cx="3201200" cy="56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3"/>
                </a:solidFill>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endParaRPr/>
          </a:p>
        </p:txBody>
      </p:sp>
      <p:sp>
        <p:nvSpPr>
          <p:cNvPr id="244" name="Google Shape;244;p13"/>
          <p:cNvSpPr txBox="1">
            <a:spLocks noGrp="1"/>
          </p:cNvSpPr>
          <p:nvPr>
            <p:ph type="title" idx="19" hasCustomPrompt="1"/>
          </p:nvPr>
        </p:nvSpPr>
        <p:spPr>
          <a:xfrm>
            <a:off x="8040000" y="4060800"/>
            <a:ext cx="1700400" cy="6336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t>xx%</a:t>
            </a:r>
          </a:p>
        </p:txBody>
      </p:sp>
      <p:sp>
        <p:nvSpPr>
          <p:cNvPr id="245" name="Google Shape;245;p13"/>
          <p:cNvSpPr txBox="1">
            <a:spLocks noGrp="1"/>
          </p:cNvSpPr>
          <p:nvPr>
            <p:ph type="subTitle" idx="20"/>
          </p:nvPr>
        </p:nvSpPr>
        <p:spPr>
          <a:xfrm>
            <a:off x="8040000" y="5258033"/>
            <a:ext cx="3201200" cy="7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246" name="Google Shape;246;p13"/>
          <p:cNvSpPr txBox="1">
            <a:spLocks noGrp="1"/>
          </p:cNvSpPr>
          <p:nvPr>
            <p:ph type="title" idx="21"/>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81638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47"/>
        <p:cNvGrpSpPr/>
        <p:nvPr/>
      </p:nvGrpSpPr>
      <p:grpSpPr>
        <a:xfrm>
          <a:off x="0" y="0"/>
          <a:ext cx="0" cy="0"/>
          <a:chOff x="0" y="0"/>
          <a:chExt cx="0" cy="0"/>
        </a:xfrm>
      </p:grpSpPr>
      <p:sp>
        <p:nvSpPr>
          <p:cNvPr id="248" name="Google Shape;248;p14"/>
          <p:cNvSpPr/>
          <p:nvPr/>
        </p:nvSpPr>
        <p:spPr>
          <a:xfrm rot="-2700000">
            <a:off x="-1176536" y="2602768"/>
            <a:ext cx="5452592" cy="6742145"/>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9" name="Google Shape;249;p14"/>
          <p:cNvGrpSpPr/>
          <p:nvPr/>
        </p:nvGrpSpPr>
        <p:grpSpPr>
          <a:xfrm rot="10800000" flipH="1">
            <a:off x="-350877" y="-1209289"/>
            <a:ext cx="12774264" cy="8909701"/>
            <a:chOff x="-101445" y="7110"/>
            <a:chExt cx="7445945" cy="5193344"/>
          </a:xfrm>
        </p:grpSpPr>
        <p:sp>
          <p:nvSpPr>
            <p:cNvPr id="250" name="Google Shape;250;p14"/>
            <p:cNvSpPr/>
            <p:nvPr/>
          </p:nvSpPr>
          <p:spPr>
            <a:xfrm>
              <a:off x="6596796"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4"/>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4"/>
            <p:cNvSpPr/>
            <p:nvPr/>
          </p:nvSpPr>
          <p:spPr>
            <a:xfrm>
              <a:off x="5744068" y="4129897"/>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4"/>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4"/>
            <p:cNvSpPr/>
            <p:nvPr/>
          </p:nvSpPr>
          <p:spPr>
            <a:xfrm>
              <a:off x="3732809"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4"/>
            <p:cNvSpPr/>
            <p:nvPr/>
          </p:nvSpPr>
          <p:spPr>
            <a:xfrm>
              <a:off x="2742868"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4"/>
            <p:cNvSpPr/>
            <p:nvPr/>
          </p:nvSpPr>
          <p:spPr>
            <a:xfrm>
              <a:off x="1439500"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14"/>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14"/>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4"/>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4"/>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4"/>
            <p:cNvSpPr/>
            <p:nvPr/>
          </p:nvSpPr>
          <p:spPr>
            <a:xfrm>
              <a:off x="6905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14"/>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14"/>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14"/>
            <p:cNvSpPr/>
            <p:nvPr/>
          </p:nvSpPr>
          <p:spPr>
            <a:xfrm>
              <a:off x="2789001"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14"/>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14"/>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4"/>
            <p:cNvSpPr/>
            <p:nvPr/>
          </p:nvSpPr>
          <p:spPr>
            <a:xfrm>
              <a:off x="7071019"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8" name="Google Shape;268;p14"/>
          <p:cNvSpPr txBox="1">
            <a:spLocks noGrp="1"/>
          </p:cNvSpPr>
          <p:nvPr>
            <p:ph type="title"/>
          </p:nvPr>
        </p:nvSpPr>
        <p:spPr>
          <a:xfrm>
            <a:off x="4744000" y="1967151"/>
            <a:ext cx="6497200" cy="185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700"/>
              <a:buNone/>
              <a:defRPr sz="12800">
                <a:solidFill>
                  <a:schemeClr val="accent3"/>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69" name="Google Shape;269;p14"/>
          <p:cNvSpPr txBox="1">
            <a:spLocks noGrp="1"/>
          </p:cNvSpPr>
          <p:nvPr>
            <p:ph type="subTitle" idx="1"/>
          </p:nvPr>
        </p:nvSpPr>
        <p:spPr>
          <a:xfrm>
            <a:off x="4744000" y="3822851"/>
            <a:ext cx="6497200" cy="1068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78417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70"/>
        <p:cNvGrpSpPr/>
        <p:nvPr/>
      </p:nvGrpSpPr>
      <p:grpSpPr>
        <a:xfrm>
          <a:off x="0" y="0"/>
          <a:ext cx="0" cy="0"/>
          <a:chOff x="0" y="0"/>
          <a:chExt cx="0" cy="0"/>
        </a:xfrm>
      </p:grpSpPr>
      <p:grpSp>
        <p:nvGrpSpPr>
          <p:cNvPr id="271" name="Google Shape;271;p15"/>
          <p:cNvGrpSpPr/>
          <p:nvPr/>
        </p:nvGrpSpPr>
        <p:grpSpPr>
          <a:xfrm rot="10800000" flipH="1">
            <a:off x="-582577" y="-1183489"/>
            <a:ext cx="12892864" cy="9086296"/>
            <a:chOff x="-101445" y="101637"/>
            <a:chExt cx="7515076" cy="5296279"/>
          </a:xfrm>
        </p:grpSpPr>
        <p:sp>
          <p:nvSpPr>
            <p:cNvPr id="272" name="Google Shape;272;p15"/>
            <p:cNvSpPr/>
            <p:nvPr/>
          </p:nvSpPr>
          <p:spPr>
            <a:xfrm>
              <a:off x="6878330" y="2219871"/>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5"/>
            <p:cNvSpPr/>
            <p:nvPr/>
          </p:nvSpPr>
          <p:spPr>
            <a:xfrm>
              <a:off x="6596800" y="4288865"/>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5"/>
            <p:cNvSpPr/>
            <p:nvPr/>
          </p:nvSpPr>
          <p:spPr>
            <a:xfrm>
              <a:off x="5791340" y="4329905"/>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5"/>
            <p:cNvSpPr/>
            <p:nvPr/>
          </p:nvSpPr>
          <p:spPr>
            <a:xfrm>
              <a:off x="5052745" y="4316310"/>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5"/>
            <p:cNvSpPr/>
            <p:nvPr/>
          </p:nvSpPr>
          <p:spPr>
            <a:xfrm>
              <a:off x="3870069" y="4302730"/>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5"/>
            <p:cNvSpPr/>
            <p:nvPr/>
          </p:nvSpPr>
          <p:spPr>
            <a:xfrm rot="-4115981">
              <a:off x="5027456" y="312809"/>
              <a:ext cx="712035" cy="1079104"/>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5"/>
            <p:cNvSpPr/>
            <p:nvPr/>
          </p:nvSpPr>
          <p:spPr>
            <a:xfrm>
              <a:off x="2503408" y="4244344"/>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5"/>
            <p:cNvSpPr/>
            <p:nvPr/>
          </p:nvSpPr>
          <p:spPr>
            <a:xfrm>
              <a:off x="1741697" y="4318866"/>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15"/>
            <p:cNvSpPr/>
            <p:nvPr/>
          </p:nvSpPr>
          <p:spPr>
            <a:xfrm rot="-5400000">
              <a:off x="6876324" y="3545054"/>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5"/>
            <p:cNvSpPr/>
            <p:nvPr/>
          </p:nvSpPr>
          <p:spPr>
            <a:xfrm>
              <a:off x="96814" y="4255383"/>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5"/>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15"/>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5"/>
            <p:cNvSpPr/>
            <p:nvPr/>
          </p:nvSpPr>
          <p:spPr>
            <a:xfrm>
              <a:off x="69059" y="128592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5"/>
            <p:cNvSpPr/>
            <p:nvPr/>
          </p:nvSpPr>
          <p:spPr>
            <a:xfrm>
              <a:off x="238130"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15"/>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15"/>
            <p:cNvSpPr/>
            <p:nvPr/>
          </p:nvSpPr>
          <p:spPr>
            <a:xfrm>
              <a:off x="2263724"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5"/>
            <p:cNvSpPr/>
            <p:nvPr/>
          </p:nvSpPr>
          <p:spPr>
            <a:xfrm>
              <a:off x="3764100"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5"/>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5"/>
            <p:cNvSpPr/>
            <p:nvPr/>
          </p:nvSpPr>
          <p:spPr>
            <a:xfrm>
              <a:off x="7109975" y="91500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1" name="Google Shape;291;p15"/>
          <p:cNvSpPr txBox="1">
            <a:spLocks noGrp="1"/>
          </p:cNvSpPr>
          <p:nvPr>
            <p:ph type="title"/>
          </p:nvPr>
        </p:nvSpPr>
        <p:spPr>
          <a:xfrm>
            <a:off x="3486933" y="4096601"/>
            <a:ext cx="7070000" cy="63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667">
                <a:solidFill>
                  <a:schemeClr val="accent3"/>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292" name="Google Shape;292;p15"/>
          <p:cNvSpPr txBox="1">
            <a:spLocks noGrp="1"/>
          </p:cNvSpPr>
          <p:nvPr>
            <p:ph type="subTitle" idx="1"/>
          </p:nvPr>
        </p:nvSpPr>
        <p:spPr>
          <a:xfrm>
            <a:off x="3486933" y="2125400"/>
            <a:ext cx="7070000" cy="197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333"/>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endParaRPr/>
          </a:p>
        </p:txBody>
      </p:sp>
    </p:spTree>
    <p:extLst>
      <p:ext uri="{BB962C8B-B14F-4D97-AF65-F5344CB8AC3E}">
        <p14:creationId xmlns:p14="http://schemas.microsoft.com/office/powerpoint/2010/main" val="4053413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93"/>
        <p:cNvGrpSpPr/>
        <p:nvPr/>
      </p:nvGrpSpPr>
      <p:grpSpPr>
        <a:xfrm>
          <a:off x="0" y="0"/>
          <a:ext cx="0" cy="0"/>
          <a:chOff x="0" y="0"/>
          <a:chExt cx="0" cy="0"/>
        </a:xfrm>
      </p:grpSpPr>
      <p:sp>
        <p:nvSpPr>
          <p:cNvPr id="294" name="Google Shape;294;p16"/>
          <p:cNvSpPr txBox="1">
            <a:spLocks noGrp="1"/>
          </p:cNvSpPr>
          <p:nvPr>
            <p:ph type="title"/>
          </p:nvPr>
        </p:nvSpPr>
        <p:spPr>
          <a:xfrm>
            <a:off x="5804800" y="3200000"/>
            <a:ext cx="5436400" cy="8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333">
                <a:solidFill>
                  <a:schemeClr val="accent3"/>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95" name="Google Shape;295;p16"/>
          <p:cNvSpPr txBox="1">
            <a:spLocks noGrp="1"/>
          </p:cNvSpPr>
          <p:nvPr>
            <p:ph type="title" idx="2" hasCustomPrompt="1"/>
          </p:nvPr>
        </p:nvSpPr>
        <p:spPr>
          <a:xfrm>
            <a:off x="7614600" y="2221667"/>
            <a:ext cx="1816800" cy="97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96" name="Google Shape;296;p16"/>
          <p:cNvSpPr txBox="1">
            <a:spLocks noGrp="1"/>
          </p:cNvSpPr>
          <p:nvPr>
            <p:ph type="subTitle" idx="1"/>
          </p:nvPr>
        </p:nvSpPr>
        <p:spPr>
          <a:xfrm>
            <a:off x="5804800" y="4066333"/>
            <a:ext cx="5436400" cy="5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grpSp>
        <p:nvGrpSpPr>
          <p:cNvPr id="297" name="Google Shape;297;p16"/>
          <p:cNvGrpSpPr/>
          <p:nvPr/>
        </p:nvGrpSpPr>
        <p:grpSpPr>
          <a:xfrm>
            <a:off x="-595746" y="-1086695"/>
            <a:ext cx="12867033" cy="9355819"/>
            <a:chOff x="-109121" y="-55473"/>
            <a:chExt cx="7500019" cy="5453380"/>
          </a:xfrm>
        </p:grpSpPr>
        <p:sp>
          <p:nvSpPr>
            <p:cNvPr id="298" name="Google Shape;298;p16"/>
            <p:cNvSpPr/>
            <p:nvPr/>
          </p:nvSpPr>
          <p:spPr>
            <a:xfrm>
              <a:off x="6855598" y="2698790"/>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16"/>
            <p:cNvSpPr/>
            <p:nvPr/>
          </p:nvSpPr>
          <p:spPr>
            <a:xfrm>
              <a:off x="6643198" y="4100224"/>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6"/>
            <p:cNvSpPr/>
            <p:nvPr/>
          </p:nvSpPr>
          <p:spPr>
            <a:xfrm>
              <a:off x="5595510" y="415602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16"/>
            <p:cNvSpPr/>
            <p:nvPr/>
          </p:nvSpPr>
          <p:spPr>
            <a:xfrm>
              <a:off x="4775893" y="420415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16"/>
            <p:cNvSpPr/>
            <p:nvPr/>
          </p:nvSpPr>
          <p:spPr>
            <a:xfrm>
              <a:off x="3454860" y="4242061"/>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16"/>
            <p:cNvSpPr/>
            <p:nvPr/>
          </p:nvSpPr>
          <p:spPr>
            <a:xfrm>
              <a:off x="2429411" y="4318856"/>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16"/>
            <p:cNvSpPr/>
            <p:nvPr/>
          </p:nvSpPr>
          <p:spPr>
            <a:xfrm>
              <a:off x="4821971" y="-55473"/>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16"/>
            <p:cNvSpPr/>
            <p:nvPr/>
          </p:nvSpPr>
          <p:spPr>
            <a:xfrm>
              <a:off x="238125" y="4204157"/>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16"/>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16"/>
            <p:cNvSpPr/>
            <p:nvPr/>
          </p:nvSpPr>
          <p:spPr>
            <a:xfrm rot="633019">
              <a:off x="-43671" y="2282066"/>
              <a:ext cx="686529" cy="778304"/>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16"/>
            <p:cNvSpPr/>
            <p:nvPr/>
          </p:nvSpPr>
          <p:spPr>
            <a:xfrm>
              <a:off x="69059" y="1212689"/>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16"/>
            <p:cNvSpPr/>
            <p:nvPr/>
          </p:nvSpPr>
          <p:spPr>
            <a:xfrm>
              <a:off x="150348"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16"/>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16"/>
            <p:cNvSpPr/>
            <p:nvPr/>
          </p:nvSpPr>
          <p:spPr>
            <a:xfrm>
              <a:off x="2748025"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16"/>
            <p:cNvSpPr/>
            <p:nvPr/>
          </p:nvSpPr>
          <p:spPr>
            <a:xfrm>
              <a:off x="4054552" y="530350"/>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16"/>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16"/>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17280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315"/>
        <p:cNvGrpSpPr/>
        <p:nvPr/>
      </p:nvGrpSpPr>
      <p:grpSpPr>
        <a:xfrm>
          <a:off x="0" y="0"/>
          <a:ext cx="0" cy="0"/>
          <a:chOff x="0" y="0"/>
          <a:chExt cx="0" cy="0"/>
        </a:xfrm>
      </p:grpSpPr>
      <p:sp>
        <p:nvSpPr>
          <p:cNvPr id="316" name="Google Shape;316;p17"/>
          <p:cNvSpPr txBox="1">
            <a:spLocks noGrp="1"/>
          </p:cNvSpPr>
          <p:nvPr>
            <p:ph type="title"/>
          </p:nvPr>
        </p:nvSpPr>
        <p:spPr>
          <a:xfrm>
            <a:off x="950800" y="2625313"/>
            <a:ext cx="3659600" cy="1762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333">
                <a:solidFill>
                  <a:schemeClr val="accent3"/>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17" name="Google Shape;317;p17"/>
          <p:cNvSpPr txBox="1">
            <a:spLocks noGrp="1"/>
          </p:cNvSpPr>
          <p:nvPr>
            <p:ph type="title" idx="2" hasCustomPrompt="1"/>
          </p:nvPr>
        </p:nvSpPr>
        <p:spPr>
          <a:xfrm>
            <a:off x="950800" y="1743481"/>
            <a:ext cx="1816800" cy="8820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18" name="Google Shape;318;p17"/>
          <p:cNvSpPr txBox="1">
            <a:spLocks noGrp="1"/>
          </p:cNvSpPr>
          <p:nvPr>
            <p:ph type="subTitle" idx="1"/>
          </p:nvPr>
        </p:nvSpPr>
        <p:spPr>
          <a:xfrm>
            <a:off x="950800" y="4387721"/>
            <a:ext cx="3659600" cy="72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grpSp>
        <p:nvGrpSpPr>
          <p:cNvPr id="319" name="Google Shape;319;p17"/>
          <p:cNvGrpSpPr/>
          <p:nvPr/>
        </p:nvGrpSpPr>
        <p:grpSpPr>
          <a:xfrm rot="10800000">
            <a:off x="-350877" y="-1151356"/>
            <a:ext cx="12774264" cy="8909701"/>
            <a:chOff x="-101445" y="7110"/>
            <a:chExt cx="7445945" cy="5193344"/>
          </a:xfrm>
        </p:grpSpPr>
        <p:sp>
          <p:nvSpPr>
            <p:cNvPr id="320" name="Google Shape;320;p17"/>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17"/>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17"/>
            <p:cNvSpPr/>
            <p:nvPr/>
          </p:nvSpPr>
          <p:spPr>
            <a:xfrm rot="-7469555">
              <a:off x="5413435" y="10239"/>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17"/>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17"/>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7"/>
            <p:cNvSpPr/>
            <p:nvPr/>
          </p:nvSpPr>
          <p:spPr>
            <a:xfrm>
              <a:off x="2940874"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7"/>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17"/>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17"/>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7"/>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17"/>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17"/>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7"/>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17"/>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17"/>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17"/>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17"/>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17"/>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54028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338"/>
        <p:cNvGrpSpPr/>
        <p:nvPr/>
      </p:nvGrpSpPr>
      <p:grpSpPr>
        <a:xfrm>
          <a:off x="0" y="0"/>
          <a:ext cx="0" cy="0"/>
          <a:chOff x="0" y="0"/>
          <a:chExt cx="0" cy="0"/>
        </a:xfrm>
      </p:grpSpPr>
      <p:sp>
        <p:nvSpPr>
          <p:cNvPr id="339" name="Google Shape;339;p18"/>
          <p:cNvSpPr/>
          <p:nvPr/>
        </p:nvSpPr>
        <p:spPr>
          <a:xfrm rot="-2700000">
            <a:off x="-1176536" y="2602768"/>
            <a:ext cx="5452592" cy="6742145"/>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40" name="Google Shape;340;p18"/>
          <p:cNvGrpSpPr/>
          <p:nvPr/>
        </p:nvGrpSpPr>
        <p:grpSpPr>
          <a:xfrm>
            <a:off x="-270701" y="-814618"/>
            <a:ext cx="12809455" cy="9099396"/>
            <a:chOff x="-203026" y="-610964"/>
            <a:chExt cx="9607091" cy="6824547"/>
          </a:xfrm>
        </p:grpSpPr>
        <p:grpSp>
          <p:nvGrpSpPr>
            <p:cNvPr id="341" name="Google Shape;341;p18"/>
            <p:cNvGrpSpPr/>
            <p:nvPr/>
          </p:nvGrpSpPr>
          <p:grpSpPr>
            <a:xfrm>
              <a:off x="-203026" y="-610954"/>
              <a:ext cx="9607091" cy="6824538"/>
              <a:chOff x="-54712" y="7110"/>
              <a:chExt cx="7466457" cy="5303908"/>
            </a:xfrm>
          </p:grpSpPr>
          <p:sp>
            <p:nvSpPr>
              <p:cNvPr id="342" name="Google Shape;342;p18"/>
              <p:cNvSpPr/>
              <p:nvPr/>
            </p:nvSpPr>
            <p:spPr>
              <a:xfrm>
                <a:off x="6770244" y="2862639"/>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18"/>
              <p:cNvSpPr/>
              <p:nvPr/>
            </p:nvSpPr>
            <p:spPr>
              <a:xfrm>
                <a:off x="6664046" y="399483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18"/>
              <p:cNvSpPr/>
              <p:nvPr/>
            </p:nvSpPr>
            <p:spPr>
              <a:xfrm>
                <a:off x="5892607" y="409200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8"/>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18"/>
              <p:cNvSpPr/>
              <p:nvPr/>
            </p:nvSpPr>
            <p:spPr>
              <a:xfrm>
                <a:off x="3681758" y="418890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18"/>
              <p:cNvSpPr/>
              <p:nvPr/>
            </p:nvSpPr>
            <p:spPr>
              <a:xfrm>
                <a:off x="2866352" y="4231967"/>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8"/>
              <p:cNvSpPr/>
              <p:nvPr/>
            </p:nvSpPr>
            <p:spPr>
              <a:xfrm>
                <a:off x="1565034" y="423196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18"/>
              <p:cNvSpPr/>
              <p:nvPr/>
            </p:nvSpPr>
            <p:spPr>
              <a:xfrm rot="10800000">
                <a:off x="5548150" y="442378"/>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18"/>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8"/>
              <p:cNvSpPr/>
              <p:nvPr/>
            </p:nvSpPr>
            <p:spPr>
              <a:xfrm>
                <a:off x="-1470" y="3031854"/>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18"/>
              <p:cNvSpPr/>
              <p:nvPr/>
            </p:nvSpPr>
            <p:spPr>
              <a:xfrm>
                <a:off x="-43671" y="2140344"/>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8"/>
              <p:cNvSpPr/>
              <p:nvPr/>
            </p:nvSpPr>
            <p:spPr>
              <a:xfrm>
                <a:off x="69049" y="981875"/>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8"/>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8"/>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18"/>
              <p:cNvSpPr/>
              <p:nvPr/>
            </p:nvSpPr>
            <p:spPr>
              <a:xfrm>
                <a:off x="2257215"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18"/>
              <p:cNvSpPr/>
              <p:nvPr/>
            </p:nvSpPr>
            <p:spPr>
              <a:xfrm>
                <a:off x="3454859"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8"/>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8"/>
              <p:cNvSpPr/>
              <p:nvPr/>
            </p:nvSpPr>
            <p:spPr>
              <a:xfrm>
                <a:off x="6920325" y="1171581"/>
                <a:ext cx="317992" cy="1022951"/>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0" name="Google Shape;360;p18"/>
            <p:cNvSpPr/>
            <p:nvPr/>
          </p:nvSpPr>
          <p:spPr>
            <a:xfrm rot="-1301784">
              <a:off x="5359199" y="-325992"/>
              <a:ext cx="1694630" cy="798113"/>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1" name="Google Shape;361;p18"/>
          <p:cNvSpPr txBox="1">
            <a:spLocks noGrp="1"/>
          </p:cNvSpPr>
          <p:nvPr>
            <p:ph type="title"/>
          </p:nvPr>
        </p:nvSpPr>
        <p:spPr>
          <a:xfrm>
            <a:off x="7159200" y="3079600"/>
            <a:ext cx="4082000" cy="86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333">
                <a:solidFill>
                  <a:schemeClr val="accent3"/>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62" name="Google Shape;362;p18"/>
          <p:cNvSpPr txBox="1">
            <a:spLocks noGrp="1"/>
          </p:cNvSpPr>
          <p:nvPr>
            <p:ph type="title" idx="2" hasCustomPrompt="1"/>
          </p:nvPr>
        </p:nvSpPr>
        <p:spPr>
          <a:xfrm>
            <a:off x="9424400" y="2101267"/>
            <a:ext cx="1816800" cy="97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63" name="Google Shape;363;p18"/>
          <p:cNvSpPr txBox="1">
            <a:spLocks noGrp="1"/>
          </p:cNvSpPr>
          <p:nvPr>
            <p:ph type="subTitle" idx="1"/>
          </p:nvPr>
        </p:nvSpPr>
        <p:spPr>
          <a:xfrm>
            <a:off x="7946933" y="3945933"/>
            <a:ext cx="3294400" cy="810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729062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364"/>
        <p:cNvGrpSpPr/>
        <p:nvPr/>
      </p:nvGrpSpPr>
      <p:grpSpPr>
        <a:xfrm>
          <a:off x="0" y="0"/>
          <a:ext cx="0" cy="0"/>
          <a:chOff x="0" y="0"/>
          <a:chExt cx="0" cy="0"/>
        </a:xfrm>
      </p:grpSpPr>
      <p:grpSp>
        <p:nvGrpSpPr>
          <p:cNvPr id="365" name="Google Shape;365;p19"/>
          <p:cNvGrpSpPr/>
          <p:nvPr/>
        </p:nvGrpSpPr>
        <p:grpSpPr>
          <a:xfrm rot="10800000">
            <a:off x="-350877" y="-1151356"/>
            <a:ext cx="12774264" cy="8909701"/>
            <a:chOff x="-101445" y="7110"/>
            <a:chExt cx="7445945" cy="5193344"/>
          </a:xfrm>
        </p:grpSpPr>
        <p:sp>
          <p:nvSpPr>
            <p:cNvPr id="366" name="Google Shape;366;p19"/>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19"/>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19"/>
            <p:cNvSpPr/>
            <p:nvPr/>
          </p:nvSpPr>
          <p:spPr>
            <a:xfrm rot="-7469555">
              <a:off x="5413435" y="10239"/>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19"/>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19"/>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19"/>
            <p:cNvSpPr/>
            <p:nvPr/>
          </p:nvSpPr>
          <p:spPr>
            <a:xfrm>
              <a:off x="2940874"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9"/>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9"/>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19"/>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19"/>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9"/>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19"/>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9"/>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9"/>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9"/>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19"/>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9"/>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19"/>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4" name="Google Shape;384;p19"/>
          <p:cNvSpPr txBox="1">
            <a:spLocks noGrp="1"/>
          </p:cNvSpPr>
          <p:nvPr>
            <p:ph type="title"/>
          </p:nvPr>
        </p:nvSpPr>
        <p:spPr>
          <a:xfrm>
            <a:off x="2542867" y="2669433"/>
            <a:ext cx="5429200" cy="866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333">
                <a:solidFill>
                  <a:schemeClr val="accent3"/>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85" name="Google Shape;385;p19"/>
          <p:cNvSpPr txBox="1">
            <a:spLocks noGrp="1"/>
          </p:cNvSpPr>
          <p:nvPr>
            <p:ph type="title" idx="2" hasCustomPrompt="1"/>
          </p:nvPr>
        </p:nvSpPr>
        <p:spPr>
          <a:xfrm>
            <a:off x="950800" y="2939800"/>
            <a:ext cx="1592000" cy="978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86" name="Google Shape;386;p19"/>
          <p:cNvSpPr txBox="1">
            <a:spLocks noGrp="1"/>
          </p:cNvSpPr>
          <p:nvPr>
            <p:ph type="subTitle" idx="1"/>
          </p:nvPr>
        </p:nvSpPr>
        <p:spPr>
          <a:xfrm>
            <a:off x="2542800" y="3535767"/>
            <a:ext cx="5429200" cy="65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517696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387"/>
        <p:cNvGrpSpPr/>
        <p:nvPr/>
      </p:nvGrpSpPr>
      <p:grpSpPr>
        <a:xfrm>
          <a:off x="0" y="0"/>
          <a:ext cx="0" cy="0"/>
          <a:chOff x="0" y="0"/>
          <a:chExt cx="0" cy="0"/>
        </a:xfrm>
      </p:grpSpPr>
      <p:sp>
        <p:nvSpPr>
          <p:cNvPr id="388" name="Google Shape;388;p20"/>
          <p:cNvSpPr/>
          <p:nvPr/>
        </p:nvSpPr>
        <p:spPr>
          <a:xfrm rot="2700000" flipH="1">
            <a:off x="8102631" y="2996634"/>
            <a:ext cx="5452592" cy="6742145"/>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89" name="Google Shape;389;p20"/>
          <p:cNvGrpSpPr/>
          <p:nvPr/>
        </p:nvGrpSpPr>
        <p:grpSpPr>
          <a:xfrm>
            <a:off x="-270701" y="-814618"/>
            <a:ext cx="12809455" cy="9099396"/>
            <a:chOff x="-203026" y="-610964"/>
            <a:chExt cx="9607091" cy="6824547"/>
          </a:xfrm>
        </p:grpSpPr>
        <p:grpSp>
          <p:nvGrpSpPr>
            <p:cNvPr id="390" name="Google Shape;390;p20"/>
            <p:cNvGrpSpPr/>
            <p:nvPr/>
          </p:nvGrpSpPr>
          <p:grpSpPr>
            <a:xfrm>
              <a:off x="-203026" y="-610954"/>
              <a:ext cx="9607091" cy="6824538"/>
              <a:chOff x="-54712" y="7110"/>
              <a:chExt cx="7466457" cy="5303908"/>
            </a:xfrm>
          </p:grpSpPr>
          <p:sp>
            <p:nvSpPr>
              <p:cNvPr id="391" name="Google Shape;391;p20"/>
              <p:cNvSpPr/>
              <p:nvPr/>
            </p:nvSpPr>
            <p:spPr>
              <a:xfrm>
                <a:off x="6770244" y="2862639"/>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20"/>
              <p:cNvSpPr/>
              <p:nvPr/>
            </p:nvSpPr>
            <p:spPr>
              <a:xfrm>
                <a:off x="6664046" y="399483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20"/>
              <p:cNvSpPr/>
              <p:nvPr/>
            </p:nvSpPr>
            <p:spPr>
              <a:xfrm>
                <a:off x="5892607" y="409200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20"/>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20"/>
              <p:cNvSpPr/>
              <p:nvPr/>
            </p:nvSpPr>
            <p:spPr>
              <a:xfrm>
                <a:off x="3681758" y="418890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20"/>
              <p:cNvSpPr/>
              <p:nvPr/>
            </p:nvSpPr>
            <p:spPr>
              <a:xfrm>
                <a:off x="2866352" y="4231967"/>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20"/>
              <p:cNvSpPr/>
              <p:nvPr/>
            </p:nvSpPr>
            <p:spPr>
              <a:xfrm>
                <a:off x="1565034" y="423196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20"/>
              <p:cNvSpPr/>
              <p:nvPr/>
            </p:nvSpPr>
            <p:spPr>
              <a:xfrm rot="10800000">
                <a:off x="5548150" y="442378"/>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20"/>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20"/>
              <p:cNvSpPr/>
              <p:nvPr/>
            </p:nvSpPr>
            <p:spPr>
              <a:xfrm>
                <a:off x="-1470" y="3031854"/>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20"/>
              <p:cNvSpPr/>
              <p:nvPr/>
            </p:nvSpPr>
            <p:spPr>
              <a:xfrm>
                <a:off x="-43671" y="2140344"/>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20"/>
              <p:cNvSpPr/>
              <p:nvPr/>
            </p:nvSpPr>
            <p:spPr>
              <a:xfrm>
                <a:off x="69049" y="981875"/>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20"/>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20"/>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20"/>
              <p:cNvSpPr/>
              <p:nvPr/>
            </p:nvSpPr>
            <p:spPr>
              <a:xfrm>
                <a:off x="2257215"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20"/>
              <p:cNvSpPr/>
              <p:nvPr/>
            </p:nvSpPr>
            <p:spPr>
              <a:xfrm>
                <a:off x="3454859"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20"/>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20"/>
              <p:cNvSpPr/>
              <p:nvPr/>
            </p:nvSpPr>
            <p:spPr>
              <a:xfrm>
                <a:off x="6920325" y="1171581"/>
                <a:ext cx="317992" cy="1022951"/>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9" name="Google Shape;409;p20"/>
            <p:cNvSpPr/>
            <p:nvPr/>
          </p:nvSpPr>
          <p:spPr>
            <a:xfrm rot="-1301784">
              <a:off x="5359199" y="-325992"/>
              <a:ext cx="1694630" cy="798113"/>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0" name="Google Shape;410;p20"/>
          <p:cNvSpPr txBox="1">
            <a:spLocks noGrp="1"/>
          </p:cNvSpPr>
          <p:nvPr>
            <p:ph type="title"/>
          </p:nvPr>
        </p:nvSpPr>
        <p:spPr>
          <a:xfrm>
            <a:off x="950800" y="2221633"/>
            <a:ext cx="5794400" cy="8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333">
                <a:solidFill>
                  <a:schemeClr val="accent3"/>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11" name="Google Shape;411;p20"/>
          <p:cNvSpPr txBox="1">
            <a:spLocks noGrp="1"/>
          </p:cNvSpPr>
          <p:nvPr>
            <p:ph type="title" idx="2" hasCustomPrompt="1"/>
          </p:nvPr>
        </p:nvSpPr>
        <p:spPr>
          <a:xfrm>
            <a:off x="2760600" y="3657967"/>
            <a:ext cx="1816800" cy="97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12" name="Google Shape;412;p20"/>
          <p:cNvSpPr txBox="1">
            <a:spLocks noGrp="1"/>
          </p:cNvSpPr>
          <p:nvPr>
            <p:ph type="subTitle" idx="1"/>
          </p:nvPr>
        </p:nvSpPr>
        <p:spPr>
          <a:xfrm>
            <a:off x="950800" y="3087967"/>
            <a:ext cx="5794400" cy="5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090809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2950800" y="3199984"/>
            <a:ext cx="6290400" cy="86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333">
                <a:solidFill>
                  <a:schemeClr val="accent3"/>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33" name="Google Shape;33;p3"/>
          <p:cNvSpPr txBox="1">
            <a:spLocks noGrp="1"/>
          </p:cNvSpPr>
          <p:nvPr>
            <p:ph type="title" idx="2" hasCustomPrompt="1"/>
          </p:nvPr>
        </p:nvSpPr>
        <p:spPr>
          <a:xfrm>
            <a:off x="5187600" y="2221667"/>
            <a:ext cx="1816800" cy="97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4" name="Google Shape;34;p3"/>
          <p:cNvSpPr txBox="1">
            <a:spLocks noGrp="1"/>
          </p:cNvSpPr>
          <p:nvPr>
            <p:ph type="subTitle" idx="1"/>
          </p:nvPr>
        </p:nvSpPr>
        <p:spPr>
          <a:xfrm>
            <a:off x="2950800" y="4066317"/>
            <a:ext cx="6290400" cy="5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grpSp>
        <p:nvGrpSpPr>
          <p:cNvPr id="35" name="Google Shape;35;p3"/>
          <p:cNvGrpSpPr/>
          <p:nvPr/>
        </p:nvGrpSpPr>
        <p:grpSpPr>
          <a:xfrm rot="10800000">
            <a:off x="-350877" y="-1151356"/>
            <a:ext cx="12774264" cy="9112427"/>
            <a:chOff x="-101445" y="-111057"/>
            <a:chExt cx="7445945" cy="5311510"/>
          </a:xfrm>
        </p:grpSpPr>
        <p:sp>
          <p:nvSpPr>
            <p:cNvPr id="36" name="Google Shape;36;p3"/>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3"/>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rot="-7469555">
              <a:off x="5413435" y="-108456"/>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3"/>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2940874" y="406992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3"/>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3"/>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3"/>
            <p:cNvSpPr/>
            <p:nvPr/>
          </p:nvSpPr>
          <p:spPr>
            <a:xfrm>
              <a:off x="4206142"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96917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13"/>
        <p:cNvGrpSpPr/>
        <p:nvPr/>
      </p:nvGrpSpPr>
      <p:grpSpPr>
        <a:xfrm>
          <a:off x="0" y="0"/>
          <a:ext cx="0" cy="0"/>
          <a:chOff x="0" y="0"/>
          <a:chExt cx="0" cy="0"/>
        </a:xfrm>
      </p:grpSpPr>
      <p:grpSp>
        <p:nvGrpSpPr>
          <p:cNvPr id="414" name="Google Shape;414;p21"/>
          <p:cNvGrpSpPr/>
          <p:nvPr/>
        </p:nvGrpSpPr>
        <p:grpSpPr>
          <a:xfrm rot="10800000">
            <a:off x="-350877" y="-1262205"/>
            <a:ext cx="12694088" cy="9132693"/>
            <a:chOff x="-54712" y="-58257"/>
            <a:chExt cx="7399212" cy="5323323"/>
          </a:xfrm>
        </p:grpSpPr>
        <p:sp>
          <p:nvSpPr>
            <p:cNvPr id="415" name="Google Shape;415;p21"/>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21"/>
            <p:cNvSpPr/>
            <p:nvPr/>
          </p:nvSpPr>
          <p:spPr>
            <a:xfrm rot="-7469555">
              <a:off x="5537182" y="-55656"/>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21"/>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21"/>
            <p:cNvSpPr/>
            <p:nvPr/>
          </p:nvSpPr>
          <p:spPr>
            <a:xfrm>
              <a:off x="3850863" y="418091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21"/>
            <p:cNvSpPr/>
            <p:nvPr/>
          </p:nvSpPr>
          <p:spPr>
            <a:xfrm>
              <a:off x="3015114" y="4183471"/>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21"/>
            <p:cNvSpPr/>
            <p:nvPr/>
          </p:nvSpPr>
          <p:spPr>
            <a:xfrm>
              <a:off x="1678736" y="418347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21"/>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21"/>
            <p:cNvSpPr/>
            <p:nvPr/>
          </p:nvSpPr>
          <p:spPr>
            <a:xfrm>
              <a:off x="-9874" y="419451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21"/>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21"/>
            <p:cNvSpPr/>
            <p:nvPr/>
          </p:nvSpPr>
          <p:spPr>
            <a:xfrm rot="-1301765">
              <a:off x="1205721" y="266547"/>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21"/>
            <p:cNvSpPr/>
            <p:nvPr/>
          </p:nvSpPr>
          <p:spPr>
            <a:xfrm>
              <a:off x="2807498" y="-26812"/>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21"/>
            <p:cNvSpPr/>
            <p:nvPr/>
          </p:nvSpPr>
          <p:spPr>
            <a:xfrm>
              <a:off x="4242358"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21"/>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8" name="Google Shape;428;p2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545296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29"/>
        <p:cNvGrpSpPr/>
        <p:nvPr/>
      </p:nvGrpSpPr>
      <p:grpSpPr>
        <a:xfrm>
          <a:off x="0" y="0"/>
          <a:ext cx="0" cy="0"/>
          <a:chOff x="0" y="0"/>
          <a:chExt cx="0" cy="0"/>
        </a:xfrm>
      </p:grpSpPr>
      <p:sp>
        <p:nvSpPr>
          <p:cNvPr id="430" name="Google Shape;430;p22"/>
          <p:cNvSpPr txBox="1">
            <a:spLocks noGrp="1"/>
          </p:cNvSpPr>
          <p:nvPr>
            <p:ph type="title"/>
          </p:nvPr>
        </p:nvSpPr>
        <p:spPr>
          <a:xfrm>
            <a:off x="6096000" y="1566867"/>
            <a:ext cx="4230000" cy="23848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1" name="Google Shape;431;p22"/>
          <p:cNvSpPr txBox="1">
            <a:spLocks noGrp="1"/>
          </p:cNvSpPr>
          <p:nvPr>
            <p:ph type="subTitle" idx="1"/>
          </p:nvPr>
        </p:nvSpPr>
        <p:spPr>
          <a:xfrm>
            <a:off x="6096000" y="3951533"/>
            <a:ext cx="5136000" cy="133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grpSp>
        <p:nvGrpSpPr>
          <p:cNvPr id="432" name="Google Shape;432;p22"/>
          <p:cNvGrpSpPr/>
          <p:nvPr/>
        </p:nvGrpSpPr>
        <p:grpSpPr>
          <a:xfrm rot="10800000" flipH="1">
            <a:off x="-208502" y="-1161922"/>
            <a:ext cx="12038171" cy="8806929"/>
            <a:chOff x="-54712" y="39404"/>
            <a:chExt cx="7016887" cy="5133440"/>
          </a:xfrm>
        </p:grpSpPr>
        <p:sp>
          <p:nvSpPr>
            <p:cNvPr id="433" name="Google Shape;433;p22"/>
            <p:cNvSpPr/>
            <p:nvPr/>
          </p:nvSpPr>
          <p:spPr>
            <a:xfrm>
              <a:off x="5975280" y="4102288"/>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22"/>
            <p:cNvSpPr/>
            <p:nvPr/>
          </p:nvSpPr>
          <p:spPr>
            <a:xfrm>
              <a:off x="5087660" y="4058781"/>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22"/>
            <p:cNvSpPr/>
            <p:nvPr/>
          </p:nvSpPr>
          <p:spPr>
            <a:xfrm>
              <a:off x="3478690" y="408869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22"/>
            <p:cNvSpPr/>
            <p:nvPr/>
          </p:nvSpPr>
          <p:spPr>
            <a:xfrm>
              <a:off x="1954869" y="4088704"/>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22"/>
            <p:cNvSpPr/>
            <p:nvPr/>
          </p:nvSpPr>
          <p:spPr>
            <a:xfrm>
              <a:off x="126075" y="4069811"/>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22"/>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22"/>
            <p:cNvSpPr/>
            <p:nvPr/>
          </p:nvSpPr>
          <p:spPr>
            <a:xfrm rot="-1301765">
              <a:off x="1203293" y="312430"/>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22"/>
            <p:cNvSpPr/>
            <p:nvPr/>
          </p:nvSpPr>
          <p:spPr>
            <a:xfrm>
              <a:off x="2978070"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22"/>
            <p:cNvSpPr/>
            <p:nvPr/>
          </p:nvSpPr>
          <p:spPr>
            <a:xfrm>
              <a:off x="4823360" y="229619"/>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22"/>
            <p:cNvSpPr/>
            <p:nvPr/>
          </p:nvSpPr>
          <p:spPr>
            <a:xfrm>
              <a:off x="6209375" y="446230"/>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22289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43"/>
        <p:cNvGrpSpPr/>
        <p:nvPr/>
      </p:nvGrpSpPr>
      <p:grpSpPr>
        <a:xfrm>
          <a:off x="0" y="0"/>
          <a:ext cx="0" cy="0"/>
          <a:chOff x="0" y="0"/>
          <a:chExt cx="0" cy="0"/>
        </a:xfrm>
      </p:grpSpPr>
      <p:sp>
        <p:nvSpPr>
          <p:cNvPr id="444" name="Google Shape;444;p23"/>
          <p:cNvSpPr txBox="1">
            <a:spLocks noGrp="1"/>
          </p:cNvSpPr>
          <p:nvPr>
            <p:ph type="title"/>
          </p:nvPr>
        </p:nvSpPr>
        <p:spPr>
          <a:xfrm>
            <a:off x="6223600" y="2038800"/>
            <a:ext cx="3175600" cy="13084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5" name="Google Shape;445;p23"/>
          <p:cNvSpPr txBox="1">
            <a:spLocks noGrp="1"/>
          </p:cNvSpPr>
          <p:nvPr>
            <p:ph type="subTitle" idx="1"/>
          </p:nvPr>
        </p:nvSpPr>
        <p:spPr>
          <a:xfrm>
            <a:off x="6223600" y="3347200"/>
            <a:ext cx="5017600" cy="147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grpSp>
        <p:nvGrpSpPr>
          <p:cNvPr id="446" name="Google Shape;446;p23"/>
          <p:cNvGrpSpPr/>
          <p:nvPr/>
        </p:nvGrpSpPr>
        <p:grpSpPr>
          <a:xfrm flipH="1">
            <a:off x="-8927" y="-942989"/>
            <a:ext cx="12141813" cy="8888796"/>
            <a:chOff x="-115124" y="48633"/>
            <a:chExt cx="7077299" cy="5181159"/>
          </a:xfrm>
        </p:grpSpPr>
        <p:sp>
          <p:nvSpPr>
            <p:cNvPr id="447" name="Google Shape;447;p23"/>
            <p:cNvSpPr/>
            <p:nvPr/>
          </p:nvSpPr>
          <p:spPr>
            <a:xfrm>
              <a:off x="5995584" y="41592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23"/>
            <p:cNvSpPr/>
            <p:nvPr/>
          </p:nvSpPr>
          <p:spPr>
            <a:xfrm>
              <a:off x="4952663" y="4115729"/>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23"/>
            <p:cNvSpPr/>
            <p:nvPr/>
          </p:nvSpPr>
          <p:spPr>
            <a:xfrm>
              <a:off x="3343694" y="414564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23"/>
            <p:cNvSpPr/>
            <p:nvPr/>
          </p:nvSpPr>
          <p:spPr>
            <a:xfrm>
              <a:off x="1862229" y="4145652"/>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23"/>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23"/>
            <p:cNvSpPr/>
            <p:nvPr/>
          </p:nvSpPr>
          <p:spPr>
            <a:xfrm>
              <a:off x="-115124" y="4126759"/>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23"/>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23"/>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23"/>
            <p:cNvSpPr/>
            <p:nvPr/>
          </p:nvSpPr>
          <p:spPr>
            <a:xfrm>
              <a:off x="3591656" y="48633"/>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23"/>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23"/>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38815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58"/>
        <p:cNvGrpSpPr/>
        <p:nvPr/>
      </p:nvGrpSpPr>
      <p:grpSpPr>
        <a:xfrm>
          <a:off x="0" y="0"/>
          <a:ext cx="0" cy="0"/>
          <a:chOff x="0" y="0"/>
          <a:chExt cx="0" cy="0"/>
        </a:xfrm>
      </p:grpSpPr>
      <p:sp>
        <p:nvSpPr>
          <p:cNvPr id="459" name="Google Shape;459;p24"/>
          <p:cNvSpPr txBox="1">
            <a:spLocks noGrp="1"/>
          </p:cNvSpPr>
          <p:nvPr>
            <p:ph type="title"/>
          </p:nvPr>
        </p:nvSpPr>
        <p:spPr>
          <a:xfrm>
            <a:off x="2792800" y="2038800"/>
            <a:ext cx="3175600" cy="130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0" name="Google Shape;460;p24"/>
          <p:cNvSpPr txBox="1">
            <a:spLocks noGrp="1"/>
          </p:cNvSpPr>
          <p:nvPr>
            <p:ph type="subTitle" idx="1"/>
          </p:nvPr>
        </p:nvSpPr>
        <p:spPr>
          <a:xfrm>
            <a:off x="950800" y="3347200"/>
            <a:ext cx="5017600" cy="147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grpSp>
        <p:nvGrpSpPr>
          <p:cNvPr id="461" name="Google Shape;461;p24"/>
          <p:cNvGrpSpPr/>
          <p:nvPr/>
        </p:nvGrpSpPr>
        <p:grpSpPr>
          <a:xfrm flipH="1">
            <a:off x="-8927" y="-942989"/>
            <a:ext cx="12141813" cy="8888796"/>
            <a:chOff x="-115124" y="48633"/>
            <a:chExt cx="7077299" cy="5181159"/>
          </a:xfrm>
        </p:grpSpPr>
        <p:sp>
          <p:nvSpPr>
            <p:cNvPr id="462" name="Google Shape;462;p24"/>
            <p:cNvSpPr/>
            <p:nvPr/>
          </p:nvSpPr>
          <p:spPr>
            <a:xfrm>
              <a:off x="5995584" y="41592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24"/>
            <p:cNvSpPr/>
            <p:nvPr/>
          </p:nvSpPr>
          <p:spPr>
            <a:xfrm>
              <a:off x="4952663" y="4115729"/>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24"/>
            <p:cNvSpPr/>
            <p:nvPr/>
          </p:nvSpPr>
          <p:spPr>
            <a:xfrm>
              <a:off x="3343694" y="414564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24"/>
            <p:cNvSpPr/>
            <p:nvPr/>
          </p:nvSpPr>
          <p:spPr>
            <a:xfrm>
              <a:off x="1862229" y="4145652"/>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24"/>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24"/>
            <p:cNvSpPr/>
            <p:nvPr/>
          </p:nvSpPr>
          <p:spPr>
            <a:xfrm>
              <a:off x="-115124" y="4126759"/>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24"/>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24"/>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24"/>
            <p:cNvSpPr/>
            <p:nvPr/>
          </p:nvSpPr>
          <p:spPr>
            <a:xfrm>
              <a:off x="3591656" y="48633"/>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24"/>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24"/>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73026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73"/>
        <p:cNvGrpSpPr/>
        <p:nvPr/>
      </p:nvGrpSpPr>
      <p:grpSpPr>
        <a:xfrm>
          <a:off x="0" y="0"/>
          <a:ext cx="0" cy="0"/>
          <a:chOff x="0" y="0"/>
          <a:chExt cx="0" cy="0"/>
        </a:xfrm>
      </p:grpSpPr>
      <p:grpSp>
        <p:nvGrpSpPr>
          <p:cNvPr id="474" name="Google Shape;474;p25"/>
          <p:cNvGrpSpPr/>
          <p:nvPr/>
        </p:nvGrpSpPr>
        <p:grpSpPr>
          <a:xfrm flipH="1">
            <a:off x="-664810" y="-942989"/>
            <a:ext cx="13381697" cy="9097696"/>
            <a:chOff x="-455529" y="48633"/>
            <a:chExt cx="7800010" cy="5302924"/>
          </a:xfrm>
        </p:grpSpPr>
        <p:sp>
          <p:nvSpPr>
            <p:cNvPr id="475" name="Google Shape;475;p25"/>
            <p:cNvSpPr/>
            <p:nvPr/>
          </p:nvSpPr>
          <p:spPr>
            <a:xfrm>
              <a:off x="64268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25"/>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25"/>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25"/>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25"/>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25"/>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25"/>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25"/>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25"/>
            <p:cNvSpPr/>
            <p:nvPr/>
          </p:nvSpPr>
          <p:spPr>
            <a:xfrm>
              <a:off x="-455529"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25"/>
            <p:cNvSpPr/>
            <p:nvPr/>
          </p:nvSpPr>
          <p:spPr>
            <a:xfrm>
              <a:off x="-281887" y="2126850"/>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25"/>
            <p:cNvSpPr/>
            <p:nvPr/>
          </p:nvSpPr>
          <p:spPr>
            <a:xfrm>
              <a:off x="-180407" y="1017509"/>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25"/>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25"/>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5"/>
            <p:cNvSpPr/>
            <p:nvPr/>
          </p:nvSpPr>
          <p:spPr>
            <a:xfrm>
              <a:off x="3591656" y="48633"/>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25"/>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25"/>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25"/>
            <p:cNvSpPr/>
            <p:nvPr/>
          </p:nvSpPr>
          <p:spPr>
            <a:xfrm>
              <a:off x="6777166"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2" name="Google Shape;492;p25"/>
          <p:cNvSpPr txBox="1">
            <a:spLocks noGrp="1"/>
          </p:cNvSpPr>
          <p:nvPr>
            <p:ph type="title"/>
          </p:nvPr>
        </p:nvSpPr>
        <p:spPr>
          <a:xfrm>
            <a:off x="2356100" y="4284800"/>
            <a:ext cx="3044400" cy="6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400" b="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3" name="Google Shape;493;p25"/>
          <p:cNvSpPr txBox="1">
            <a:spLocks noGrp="1"/>
          </p:cNvSpPr>
          <p:nvPr>
            <p:ph type="title" idx="2"/>
          </p:nvPr>
        </p:nvSpPr>
        <p:spPr>
          <a:xfrm>
            <a:off x="6791500" y="4284800"/>
            <a:ext cx="3044400" cy="6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400" b="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4" name="Google Shape;494;p25"/>
          <p:cNvSpPr txBox="1">
            <a:spLocks noGrp="1"/>
          </p:cNvSpPr>
          <p:nvPr>
            <p:ph type="subTitle" idx="1"/>
          </p:nvPr>
        </p:nvSpPr>
        <p:spPr>
          <a:xfrm>
            <a:off x="6791500" y="4892233"/>
            <a:ext cx="30444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95" name="Google Shape;495;p25"/>
          <p:cNvSpPr txBox="1">
            <a:spLocks noGrp="1"/>
          </p:cNvSpPr>
          <p:nvPr>
            <p:ph type="subTitle" idx="3"/>
          </p:nvPr>
        </p:nvSpPr>
        <p:spPr>
          <a:xfrm>
            <a:off x="2356100" y="4892233"/>
            <a:ext cx="3044400" cy="7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496" name="Google Shape;496;p25"/>
          <p:cNvSpPr txBox="1">
            <a:spLocks noGrp="1"/>
          </p:cNvSpPr>
          <p:nvPr>
            <p:ph type="title" idx="4"/>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685381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97"/>
        <p:cNvGrpSpPr/>
        <p:nvPr/>
      </p:nvGrpSpPr>
      <p:grpSpPr>
        <a:xfrm>
          <a:off x="0" y="0"/>
          <a:ext cx="0" cy="0"/>
          <a:chOff x="0" y="0"/>
          <a:chExt cx="0" cy="0"/>
        </a:xfrm>
      </p:grpSpPr>
      <p:grpSp>
        <p:nvGrpSpPr>
          <p:cNvPr id="498" name="Google Shape;498;p26"/>
          <p:cNvGrpSpPr/>
          <p:nvPr/>
        </p:nvGrpSpPr>
        <p:grpSpPr>
          <a:xfrm flipH="1">
            <a:off x="-664810" y="-942989"/>
            <a:ext cx="13381697" cy="9097696"/>
            <a:chOff x="-455529" y="48633"/>
            <a:chExt cx="7800010" cy="5302924"/>
          </a:xfrm>
        </p:grpSpPr>
        <p:sp>
          <p:nvSpPr>
            <p:cNvPr id="499" name="Google Shape;499;p26"/>
            <p:cNvSpPr/>
            <p:nvPr/>
          </p:nvSpPr>
          <p:spPr>
            <a:xfrm>
              <a:off x="64268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26"/>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26"/>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26"/>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26"/>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26"/>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26"/>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26"/>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26"/>
            <p:cNvSpPr/>
            <p:nvPr/>
          </p:nvSpPr>
          <p:spPr>
            <a:xfrm>
              <a:off x="-455529"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26"/>
            <p:cNvSpPr/>
            <p:nvPr/>
          </p:nvSpPr>
          <p:spPr>
            <a:xfrm>
              <a:off x="-281887" y="2126850"/>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26"/>
            <p:cNvSpPr/>
            <p:nvPr/>
          </p:nvSpPr>
          <p:spPr>
            <a:xfrm>
              <a:off x="-180407" y="1017509"/>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26"/>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26"/>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26"/>
            <p:cNvSpPr/>
            <p:nvPr/>
          </p:nvSpPr>
          <p:spPr>
            <a:xfrm>
              <a:off x="3591656" y="48633"/>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26"/>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26"/>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26"/>
            <p:cNvSpPr/>
            <p:nvPr/>
          </p:nvSpPr>
          <p:spPr>
            <a:xfrm>
              <a:off x="6777166"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6" name="Google Shape;516;p26"/>
          <p:cNvSpPr txBox="1">
            <a:spLocks noGrp="1"/>
          </p:cNvSpPr>
          <p:nvPr>
            <p:ph type="body" idx="1"/>
          </p:nvPr>
        </p:nvSpPr>
        <p:spPr>
          <a:xfrm>
            <a:off x="960033" y="2007200"/>
            <a:ext cx="4958400" cy="4131600"/>
          </a:xfrm>
          <a:prstGeom prst="rect">
            <a:avLst/>
          </a:prstGeom>
        </p:spPr>
        <p:txBody>
          <a:bodyPr spcFirstLastPara="1" wrap="square" lIns="91425" tIns="91425" rIns="91425" bIns="91425" anchor="b" anchorCtr="0">
            <a:noAutofit/>
          </a:bodyPr>
          <a:lstStyle>
            <a:lvl1pPr marL="609585" lvl="0" indent="-406390" rtl="0">
              <a:lnSpc>
                <a:spcPct val="100000"/>
              </a:lnSpc>
              <a:spcBef>
                <a:spcPts val="0"/>
              </a:spcBef>
              <a:spcAft>
                <a:spcPts val="0"/>
              </a:spcAft>
              <a:buClr>
                <a:schemeClr val="accent3"/>
              </a:buClr>
              <a:buSzPts val="1200"/>
              <a:buChar char="●"/>
              <a:defRPr sz="1667"/>
            </a:lvl1pPr>
            <a:lvl2pPr marL="1219170" lvl="1" indent="-406390" rtl="0">
              <a:lnSpc>
                <a:spcPct val="115000"/>
              </a:lnSpc>
              <a:spcBef>
                <a:spcPts val="1333"/>
              </a:spcBef>
              <a:spcAft>
                <a:spcPts val="0"/>
              </a:spcAft>
              <a:buSzPts val="1200"/>
              <a:buFont typeface="Roboto Condensed Light"/>
              <a:buChar char="○"/>
              <a:defRPr/>
            </a:lvl2pPr>
            <a:lvl3pPr marL="1828754" lvl="2" indent="-406390" rtl="0">
              <a:lnSpc>
                <a:spcPct val="115000"/>
              </a:lnSpc>
              <a:spcBef>
                <a:spcPts val="2133"/>
              </a:spcBef>
              <a:spcAft>
                <a:spcPts val="0"/>
              </a:spcAft>
              <a:buSzPts val="1200"/>
              <a:buFont typeface="Roboto Condensed Light"/>
              <a:buChar char="■"/>
              <a:defRPr/>
            </a:lvl3pPr>
            <a:lvl4pPr marL="2438339" lvl="3" indent="-406390" rtl="0">
              <a:lnSpc>
                <a:spcPct val="115000"/>
              </a:lnSpc>
              <a:spcBef>
                <a:spcPts val="2133"/>
              </a:spcBef>
              <a:spcAft>
                <a:spcPts val="0"/>
              </a:spcAft>
              <a:buSzPts val="1200"/>
              <a:buFont typeface="Roboto Condensed Light"/>
              <a:buChar char="●"/>
              <a:defRPr/>
            </a:lvl4pPr>
            <a:lvl5pPr marL="3047924" lvl="4" indent="-406390" rtl="0">
              <a:lnSpc>
                <a:spcPct val="115000"/>
              </a:lnSpc>
              <a:spcBef>
                <a:spcPts val="2133"/>
              </a:spcBef>
              <a:spcAft>
                <a:spcPts val="0"/>
              </a:spcAft>
              <a:buSzPts val="1200"/>
              <a:buFont typeface="Roboto Condensed Light"/>
              <a:buChar char="○"/>
              <a:defRPr/>
            </a:lvl5pPr>
            <a:lvl6pPr marL="3657509" lvl="5" indent="-406390" rtl="0">
              <a:lnSpc>
                <a:spcPct val="115000"/>
              </a:lnSpc>
              <a:spcBef>
                <a:spcPts val="2133"/>
              </a:spcBef>
              <a:spcAft>
                <a:spcPts val="0"/>
              </a:spcAft>
              <a:buSzPts val="1200"/>
              <a:buFont typeface="Roboto Condensed Light"/>
              <a:buChar char="■"/>
              <a:defRPr/>
            </a:lvl6pPr>
            <a:lvl7pPr marL="4267093" lvl="6" indent="-406390" rtl="0">
              <a:lnSpc>
                <a:spcPct val="115000"/>
              </a:lnSpc>
              <a:spcBef>
                <a:spcPts val="2133"/>
              </a:spcBef>
              <a:spcAft>
                <a:spcPts val="0"/>
              </a:spcAft>
              <a:buSzPts val="1200"/>
              <a:buFont typeface="Roboto Condensed Light"/>
              <a:buChar char="●"/>
              <a:defRPr/>
            </a:lvl7pPr>
            <a:lvl8pPr marL="4876678" lvl="7" indent="-406390" rtl="0">
              <a:lnSpc>
                <a:spcPct val="115000"/>
              </a:lnSpc>
              <a:spcBef>
                <a:spcPts val="2133"/>
              </a:spcBef>
              <a:spcAft>
                <a:spcPts val="0"/>
              </a:spcAft>
              <a:buSzPts val="1200"/>
              <a:buFont typeface="Roboto Condensed Light"/>
              <a:buChar char="○"/>
              <a:defRPr/>
            </a:lvl8pPr>
            <a:lvl9pPr marL="5486263" lvl="8" indent="-406390" rtl="0">
              <a:lnSpc>
                <a:spcPct val="115000"/>
              </a:lnSpc>
              <a:spcBef>
                <a:spcPts val="2133"/>
              </a:spcBef>
              <a:spcAft>
                <a:spcPts val="2133"/>
              </a:spcAft>
              <a:buSzPts val="1200"/>
              <a:buFont typeface="Roboto Condensed Light"/>
              <a:buChar char="■"/>
              <a:defRPr/>
            </a:lvl9pPr>
          </a:lstStyle>
          <a:p>
            <a:endParaRPr/>
          </a:p>
        </p:txBody>
      </p:sp>
      <p:sp>
        <p:nvSpPr>
          <p:cNvPr id="517" name="Google Shape;517;p26"/>
          <p:cNvSpPr txBox="1">
            <a:spLocks noGrp="1"/>
          </p:cNvSpPr>
          <p:nvPr>
            <p:ph type="body" idx="2"/>
          </p:nvPr>
        </p:nvSpPr>
        <p:spPr>
          <a:xfrm>
            <a:off x="6273569" y="2007200"/>
            <a:ext cx="4958400" cy="4131600"/>
          </a:xfrm>
          <a:prstGeom prst="rect">
            <a:avLst/>
          </a:prstGeom>
        </p:spPr>
        <p:txBody>
          <a:bodyPr spcFirstLastPara="1" wrap="square" lIns="91425" tIns="91425" rIns="91425" bIns="91425" anchor="b" anchorCtr="0">
            <a:noAutofit/>
          </a:bodyPr>
          <a:lstStyle>
            <a:lvl1pPr marL="609585" lvl="0" indent="-406390" rtl="0">
              <a:lnSpc>
                <a:spcPct val="100000"/>
              </a:lnSpc>
              <a:spcBef>
                <a:spcPts val="0"/>
              </a:spcBef>
              <a:spcAft>
                <a:spcPts val="0"/>
              </a:spcAft>
              <a:buClr>
                <a:schemeClr val="accent3"/>
              </a:buClr>
              <a:buSzPts val="1200"/>
              <a:buFont typeface="Archivo Black"/>
              <a:buChar char="●"/>
              <a:defRPr sz="3333">
                <a:latin typeface="Archivo Black"/>
                <a:ea typeface="Archivo Black"/>
                <a:cs typeface="Archivo Black"/>
                <a:sym typeface="Archivo Black"/>
              </a:defRPr>
            </a:lvl1pPr>
            <a:lvl2pPr marL="1219170" lvl="1" indent="-406390" rtl="0">
              <a:lnSpc>
                <a:spcPct val="115000"/>
              </a:lnSpc>
              <a:spcBef>
                <a:spcPts val="1333"/>
              </a:spcBef>
              <a:spcAft>
                <a:spcPts val="0"/>
              </a:spcAft>
              <a:buSzPts val="1200"/>
              <a:buFont typeface="Roboto Condensed Light"/>
              <a:buChar char="○"/>
              <a:defRPr/>
            </a:lvl2pPr>
            <a:lvl3pPr marL="1828754" lvl="2" indent="-406390" rtl="0">
              <a:lnSpc>
                <a:spcPct val="115000"/>
              </a:lnSpc>
              <a:spcBef>
                <a:spcPts val="2133"/>
              </a:spcBef>
              <a:spcAft>
                <a:spcPts val="0"/>
              </a:spcAft>
              <a:buSzPts val="1200"/>
              <a:buFont typeface="Roboto Condensed Light"/>
              <a:buChar char="■"/>
              <a:defRPr/>
            </a:lvl3pPr>
            <a:lvl4pPr marL="2438339" lvl="3" indent="-406390" rtl="0">
              <a:lnSpc>
                <a:spcPct val="115000"/>
              </a:lnSpc>
              <a:spcBef>
                <a:spcPts val="2133"/>
              </a:spcBef>
              <a:spcAft>
                <a:spcPts val="0"/>
              </a:spcAft>
              <a:buSzPts val="1200"/>
              <a:buFont typeface="Roboto Condensed Light"/>
              <a:buChar char="●"/>
              <a:defRPr/>
            </a:lvl4pPr>
            <a:lvl5pPr marL="3047924" lvl="4" indent="-406390" rtl="0">
              <a:lnSpc>
                <a:spcPct val="115000"/>
              </a:lnSpc>
              <a:spcBef>
                <a:spcPts val="2133"/>
              </a:spcBef>
              <a:spcAft>
                <a:spcPts val="0"/>
              </a:spcAft>
              <a:buSzPts val="1200"/>
              <a:buFont typeface="Roboto Condensed Light"/>
              <a:buChar char="○"/>
              <a:defRPr/>
            </a:lvl5pPr>
            <a:lvl6pPr marL="3657509" lvl="5" indent="-406390" rtl="0">
              <a:lnSpc>
                <a:spcPct val="115000"/>
              </a:lnSpc>
              <a:spcBef>
                <a:spcPts val="2133"/>
              </a:spcBef>
              <a:spcAft>
                <a:spcPts val="0"/>
              </a:spcAft>
              <a:buSzPts val="1200"/>
              <a:buFont typeface="Roboto Condensed Light"/>
              <a:buChar char="■"/>
              <a:defRPr/>
            </a:lvl6pPr>
            <a:lvl7pPr marL="4267093" lvl="6" indent="-406390" rtl="0">
              <a:lnSpc>
                <a:spcPct val="115000"/>
              </a:lnSpc>
              <a:spcBef>
                <a:spcPts val="2133"/>
              </a:spcBef>
              <a:spcAft>
                <a:spcPts val="0"/>
              </a:spcAft>
              <a:buSzPts val="1200"/>
              <a:buFont typeface="Roboto Condensed Light"/>
              <a:buChar char="●"/>
              <a:defRPr/>
            </a:lvl7pPr>
            <a:lvl8pPr marL="4876678" lvl="7" indent="-406390" rtl="0">
              <a:lnSpc>
                <a:spcPct val="115000"/>
              </a:lnSpc>
              <a:spcBef>
                <a:spcPts val="2133"/>
              </a:spcBef>
              <a:spcAft>
                <a:spcPts val="0"/>
              </a:spcAft>
              <a:buSzPts val="1200"/>
              <a:buFont typeface="Roboto Condensed Light"/>
              <a:buChar char="○"/>
              <a:defRPr/>
            </a:lvl8pPr>
            <a:lvl9pPr marL="5486263" lvl="8" indent="-406390" rtl="0">
              <a:lnSpc>
                <a:spcPct val="115000"/>
              </a:lnSpc>
              <a:spcBef>
                <a:spcPts val="2133"/>
              </a:spcBef>
              <a:spcAft>
                <a:spcPts val="2133"/>
              </a:spcAft>
              <a:buSzPts val="1200"/>
              <a:buFont typeface="Roboto Condensed Light"/>
              <a:buChar char="■"/>
              <a:defRPr/>
            </a:lvl9pPr>
          </a:lstStyle>
          <a:p>
            <a:endParaRPr/>
          </a:p>
        </p:txBody>
      </p:sp>
      <p:sp>
        <p:nvSpPr>
          <p:cNvPr id="518" name="Google Shape;518;p2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964709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19"/>
        <p:cNvGrpSpPr/>
        <p:nvPr/>
      </p:nvGrpSpPr>
      <p:grpSpPr>
        <a:xfrm>
          <a:off x="0" y="0"/>
          <a:ext cx="0" cy="0"/>
          <a:chOff x="0" y="0"/>
          <a:chExt cx="0" cy="0"/>
        </a:xfrm>
      </p:grpSpPr>
      <p:grpSp>
        <p:nvGrpSpPr>
          <p:cNvPr id="520" name="Google Shape;520;p27"/>
          <p:cNvGrpSpPr/>
          <p:nvPr/>
        </p:nvGrpSpPr>
        <p:grpSpPr>
          <a:xfrm rot="10800000" flipH="1">
            <a:off x="-390027" y="-92673"/>
            <a:ext cx="13269480" cy="7132396"/>
            <a:chOff x="-225464" y="392216"/>
            <a:chExt cx="7734600" cy="4157377"/>
          </a:xfrm>
        </p:grpSpPr>
        <p:sp>
          <p:nvSpPr>
            <p:cNvPr id="521" name="Google Shape;521;p27"/>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27"/>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27"/>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7"/>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27"/>
            <p:cNvSpPr/>
            <p:nvPr/>
          </p:nvSpPr>
          <p:spPr>
            <a:xfrm>
              <a:off x="-1549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27"/>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27"/>
            <p:cNvSpPr/>
            <p:nvPr/>
          </p:nvSpPr>
          <p:spPr>
            <a:xfrm>
              <a:off x="6756336"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27"/>
            <p:cNvSpPr/>
            <p:nvPr/>
          </p:nvSpPr>
          <p:spPr>
            <a:xfrm>
              <a:off x="6822950" y="1070341"/>
              <a:ext cx="317031" cy="1019933"/>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9" name="Google Shape;529;p2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0" name="Google Shape;530;p27"/>
          <p:cNvSpPr txBox="1">
            <a:spLocks noGrp="1"/>
          </p:cNvSpPr>
          <p:nvPr>
            <p:ph type="title" idx="2"/>
          </p:nvPr>
        </p:nvSpPr>
        <p:spPr>
          <a:xfrm>
            <a:off x="960000" y="3588533"/>
            <a:ext cx="3074000" cy="60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31" name="Google Shape;531;p27"/>
          <p:cNvSpPr txBox="1">
            <a:spLocks noGrp="1"/>
          </p:cNvSpPr>
          <p:nvPr>
            <p:ph type="subTitle" idx="1"/>
          </p:nvPr>
        </p:nvSpPr>
        <p:spPr>
          <a:xfrm>
            <a:off x="960000" y="4191400"/>
            <a:ext cx="3074000" cy="9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32" name="Google Shape;532;p27"/>
          <p:cNvSpPr txBox="1">
            <a:spLocks noGrp="1"/>
          </p:cNvSpPr>
          <p:nvPr>
            <p:ph type="title" idx="3"/>
          </p:nvPr>
        </p:nvSpPr>
        <p:spPr>
          <a:xfrm>
            <a:off x="4558961" y="3588533"/>
            <a:ext cx="3074000" cy="60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33" name="Google Shape;533;p27"/>
          <p:cNvSpPr txBox="1">
            <a:spLocks noGrp="1"/>
          </p:cNvSpPr>
          <p:nvPr>
            <p:ph type="subTitle" idx="4"/>
          </p:nvPr>
        </p:nvSpPr>
        <p:spPr>
          <a:xfrm>
            <a:off x="4558961" y="4191400"/>
            <a:ext cx="3074000" cy="9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34" name="Google Shape;534;p27"/>
          <p:cNvSpPr txBox="1">
            <a:spLocks noGrp="1"/>
          </p:cNvSpPr>
          <p:nvPr>
            <p:ph type="title" idx="5"/>
          </p:nvPr>
        </p:nvSpPr>
        <p:spPr>
          <a:xfrm>
            <a:off x="8157931" y="3588533"/>
            <a:ext cx="3074000" cy="60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35" name="Google Shape;535;p27"/>
          <p:cNvSpPr txBox="1">
            <a:spLocks noGrp="1"/>
          </p:cNvSpPr>
          <p:nvPr>
            <p:ph type="subTitle" idx="6"/>
          </p:nvPr>
        </p:nvSpPr>
        <p:spPr>
          <a:xfrm>
            <a:off x="8157933" y="4191400"/>
            <a:ext cx="3074000" cy="96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985618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36"/>
        <p:cNvGrpSpPr/>
        <p:nvPr/>
      </p:nvGrpSpPr>
      <p:grpSpPr>
        <a:xfrm>
          <a:off x="0" y="0"/>
          <a:ext cx="0" cy="0"/>
          <a:chOff x="0" y="0"/>
          <a:chExt cx="0" cy="0"/>
        </a:xfrm>
      </p:grpSpPr>
      <p:grpSp>
        <p:nvGrpSpPr>
          <p:cNvPr id="537" name="Google Shape;537;p28"/>
          <p:cNvGrpSpPr/>
          <p:nvPr/>
        </p:nvGrpSpPr>
        <p:grpSpPr>
          <a:xfrm>
            <a:off x="-471843" y="-1002789"/>
            <a:ext cx="13172231" cy="8006513"/>
            <a:chOff x="-262905" y="39404"/>
            <a:chExt cx="7677915" cy="4666888"/>
          </a:xfrm>
        </p:grpSpPr>
        <p:sp>
          <p:nvSpPr>
            <p:cNvPr id="538" name="Google Shape;538;p28"/>
            <p:cNvSpPr/>
            <p:nvPr/>
          </p:nvSpPr>
          <p:spPr>
            <a:xfrm>
              <a:off x="6702988" y="239863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28"/>
            <p:cNvSpPr/>
            <p:nvPr/>
          </p:nvSpPr>
          <p:spPr>
            <a:xfrm>
              <a:off x="6667310" y="3756612"/>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28"/>
            <p:cNvSpPr/>
            <p:nvPr/>
          </p:nvSpPr>
          <p:spPr>
            <a:xfrm>
              <a:off x="-262905" y="3148042"/>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28"/>
            <p:cNvSpPr/>
            <p:nvPr/>
          </p:nvSpPr>
          <p:spPr>
            <a:xfrm>
              <a:off x="-167681" y="2331230"/>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28"/>
            <p:cNvSpPr/>
            <p:nvPr/>
          </p:nvSpPr>
          <p:spPr>
            <a:xfrm>
              <a:off x="-154944" y="1067472"/>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28"/>
            <p:cNvSpPr/>
            <p:nvPr/>
          </p:nvSpPr>
          <p:spPr>
            <a:xfrm>
              <a:off x="269509" y="494026"/>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28"/>
            <p:cNvSpPr/>
            <p:nvPr/>
          </p:nvSpPr>
          <p:spPr>
            <a:xfrm rot="-1301765">
              <a:off x="1494445" y="332267"/>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28"/>
            <p:cNvSpPr/>
            <p:nvPr/>
          </p:nvSpPr>
          <p:spPr>
            <a:xfrm>
              <a:off x="3394931"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28"/>
            <p:cNvSpPr/>
            <p:nvPr/>
          </p:nvSpPr>
          <p:spPr>
            <a:xfrm>
              <a:off x="5048335"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28"/>
            <p:cNvSpPr/>
            <p:nvPr/>
          </p:nvSpPr>
          <p:spPr>
            <a:xfrm>
              <a:off x="6209375" y="34758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28"/>
            <p:cNvSpPr/>
            <p:nvPr/>
          </p:nvSpPr>
          <p:spPr>
            <a:xfrm>
              <a:off x="6923898" y="1148043"/>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9" name="Google Shape;549;p2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0" name="Google Shape;550;p28"/>
          <p:cNvSpPr txBox="1">
            <a:spLocks noGrp="1"/>
          </p:cNvSpPr>
          <p:nvPr>
            <p:ph type="title" idx="2"/>
          </p:nvPr>
        </p:nvSpPr>
        <p:spPr>
          <a:xfrm>
            <a:off x="2923433" y="2202267"/>
            <a:ext cx="3034000" cy="60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51" name="Google Shape;551;p28"/>
          <p:cNvSpPr txBox="1">
            <a:spLocks noGrp="1"/>
          </p:cNvSpPr>
          <p:nvPr>
            <p:ph type="subTitle" idx="1"/>
          </p:nvPr>
        </p:nvSpPr>
        <p:spPr>
          <a:xfrm>
            <a:off x="2923433" y="2803467"/>
            <a:ext cx="3034000" cy="6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52" name="Google Shape;552;p28"/>
          <p:cNvSpPr txBox="1">
            <a:spLocks noGrp="1"/>
          </p:cNvSpPr>
          <p:nvPr>
            <p:ph type="title" idx="3"/>
          </p:nvPr>
        </p:nvSpPr>
        <p:spPr>
          <a:xfrm>
            <a:off x="7900660" y="2202267"/>
            <a:ext cx="3034000" cy="60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53" name="Google Shape;553;p28"/>
          <p:cNvSpPr txBox="1">
            <a:spLocks noGrp="1"/>
          </p:cNvSpPr>
          <p:nvPr>
            <p:ph type="subTitle" idx="4"/>
          </p:nvPr>
        </p:nvSpPr>
        <p:spPr>
          <a:xfrm>
            <a:off x="7900636" y="2803467"/>
            <a:ext cx="3034000" cy="6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54" name="Google Shape;554;p28"/>
          <p:cNvSpPr txBox="1">
            <a:spLocks noGrp="1"/>
          </p:cNvSpPr>
          <p:nvPr>
            <p:ph type="title" idx="5"/>
          </p:nvPr>
        </p:nvSpPr>
        <p:spPr>
          <a:xfrm>
            <a:off x="2923433" y="4229333"/>
            <a:ext cx="3034000" cy="60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55" name="Google Shape;555;p28"/>
          <p:cNvSpPr txBox="1">
            <a:spLocks noGrp="1"/>
          </p:cNvSpPr>
          <p:nvPr>
            <p:ph type="subTitle" idx="6"/>
          </p:nvPr>
        </p:nvSpPr>
        <p:spPr>
          <a:xfrm>
            <a:off x="2923433" y="4830533"/>
            <a:ext cx="3034000" cy="6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56" name="Google Shape;556;p28"/>
          <p:cNvSpPr txBox="1">
            <a:spLocks noGrp="1"/>
          </p:cNvSpPr>
          <p:nvPr>
            <p:ph type="title" idx="7"/>
          </p:nvPr>
        </p:nvSpPr>
        <p:spPr>
          <a:xfrm>
            <a:off x="7900660" y="4229333"/>
            <a:ext cx="3034000" cy="60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57" name="Google Shape;557;p28"/>
          <p:cNvSpPr txBox="1">
            <a:spLocks noGrp="1"/>
          </p:cNvSpPr>
          <p:nvPr>
            <p:ph type="subTitle" idx="8"/>
          </p:nvPr>
        </p:nvSpPr>
        <p:spPr>
          <a:xfrm>
            <a:off x="7900636" y="4830533"/>
            <a:ext cx="3034000" cy="69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5473082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58"/>
        <p:cNvGrpSpPr/>
        <p:nvPr/>
      </p:nvGrpSpPr>
      <p:grpSpPr>
        <a:xfrm>
          <a:off x="0" y="0"/>
          <a:ext cx="0" cy="0"/>
          <a:chOff x="0" y="0"/>
          <a:chExt cx="0" cy="0"/>
        </a:xfrm>
      </p:grpSpPr>
      <p:grpSp>
        <p:nvGrpSpPr>
          <p:cNvPr id="559" name="Google Shape;559;p29"/>
          <p:cNvGrpSpPr/>
          <p:nvPr/>
        </p:nvGrpSpPr>
        <p:grpSpPr>
          <a:xfrm rot="10800000">
            <a:off x="-633327" y="-92673"/>
            <a:ext cx="13269480" cy="7132396"/>
            <a:chOff x="-225464" y="392216"/>
            <a:chExt cx="7734600" cy="4157377"/>
          </a:xfrm>
        </p:grpSpPr>
        <p:sp>
          <p:nvSpPr>
            <p:cNvPr id="560" name="Google Shape;560;p29"/>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29"/>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29"/>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29"/>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9"/>
            <p:cNvSpPr/>
            <p:nvPr/>
          </p:nvSpPr>
          <p:spPr>
            <a:xfrm>
              <a:off x="-861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29"/>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29"/>
            <p:cNvSpPr/>
            <p:nvPr/>
          </p:nvSpPr>
          <p:spPr>
            <a:xfrm>
              <a:off x="6756336"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29"/>
            <p:cNvSpPr/>
            <p:nvPr/>
          </p:nvSpPr>
          <p:spPr>
            <a:xfrm>
              <a:off x="6905460"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8" name="Google Shape;568;p29"/>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9" name="Google Shape;569;p29"/>
          <p:cNvSpPr txBox="1">
            <a:spLocks noGrp="1"/>
          </p:cNvSpPr>
          <p:nvPr>
            <p:ph type="title" idx="2"/>
          </p:nvPr>
        </p:nvSpPr>
        <p:spPr>
          <a:xfrm>
            <a:off x="950800" y="2534333"/>
            <a:ext cx="3080000" cy="53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0" name="Google Shape;570;p29"/>
          <p:cNvSpPr txBox="1">
            <a:spLocks noGrp="1"/>
          </p:cNvSpPr>
          <p:nvPr>
            <p:ph type="subTitle" idx="1"/>
          </p:nvPr>
        </p:nvSpPr>
        <p:spPr>
          <a:xfrm>
            <a:off x="950800" y="3072167"/>
            <a:ext cx="3080000" cy="55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1" name="Google Shape;571;p29"/>
          <p:cNvSpPr txBox="1">
            <a:spLocks noGrp="1"/>
          </p:cNvSpPr>
          <p:nvPr>
            <p:ph type="title" idx="3"/>
          </p:nvPr>
        </p:nvSpPr>
        <p:spPr>
          <a:xfrm>
            <a:off x="4555967" y="2534333"/>
            <a:ext cx="3080000" cy="53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2" name="Google Shape;572;p29"/>
          <p:cNvSpPr txBox="1">
            <a:spLocks noGrp="1"/>
          </p:cNvSpPr>
          <p:nvPr>
            <p:ph type="subTitle" idx="4"/>
          </p:nvPr>
        </p:nvSpPr>
        <p:spPr>
          <a:xfrm>
            <a:off x="4556048" y="3072167"/>
            <a:ext cx="3080000" cy="55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3" name="Google Shape;573;p29"/>
          <p:cNvSpPr txBox="1">
            <a:spLocks noGrp="1"/>
          </p:cNvSpPr>
          <p:nvPr>
            <p:ph type="title" idx="5"/>
          </p:nvPr>
        </p:nvSpPr>
        <p:spPr>
          <a:xfrm>
            <a:off x="950800" y="4999367"/>
            <a:ext cx="3080000" cy="53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4" name="Google Shape;574;p29"/>
          <p:cNvSpPr txBox="1">
            <a:spLocks noGrp="1"/>
          </p:cNvSpPr>
          <p:nvPr>
            <p:ph type="subTitle" idx="6"/>
          </p:nvPr>
        </p:nvSpPr>
        <p:spPr>
          <a:xfrm>
            <a:off x="950800" y="5537367"/>
            <a:ext cx="3080000" cy="55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5" name="Google Shape;575;p29"/>
          <p:cNvSpPr txBox="1">
            <a:spLocks noGrp="1"/>
          </p:cNvSpPr>
          <p:nvPr>
            <p:ph type="title" idx="7"/>
          </p:nvPr>
        </p:nvSpPr>
        <p:spPr>
          <a:xfrm>
            <a:off x="4555967" y="4999367"/>
            <a:ext cx="3080000" cy="53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6" name="Google Shape;576;p29"/>
          <p:cNvSpPr txBox="1">
            <a:spLocks noGrp="1"/>
          </p:cNvSpPr>
          <p:nvPr>
            <p:ph type="subTitle" idx="8"/>
          </p:nvPr>
        </p:nvSpPr>
        <p:spPr>
          <a:xfrm>
            <a:off x="4555967" y="5537367"/>
            <a:ext cx="3080000" cy="55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7" name="Google Shape;577;p29"/>
          <p:cNvSpPr txBox="1">
            <a:spLocks noGrp="1"/>
          </p:cNvSpPr>
          <p:nvPr>
            <p:ph type="title" idx="9"/>
          </p:nvPr>
        </p:nvSpPr>
        <p:spPr>
          <a:xfrm>
            <a:off x="8161200" y="2534333"/>
            <a:ext cx="3080000" cy="53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78" name="Google Shape;578;p29"/>
          <p:cNvSpPr txBox="1">
            <a:spLocks noGrp="1"/>
          </p:cNvSpPr>
          <p:nvPr>
            <p:ph type="subTitle" idx="13"/>
          </p:nvPr>
        </p:nvSpPr>
        <p:spPr>
          <a:xfrm>
            <a:off x="8161200" y="3072167"/>
            <a:ext cx="3080000" cy="55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79" name="Google Shape;579;p29"/>
          <p:cNvSpPr txBox="1">
            <a:spLocks noGrp="1"/>
          </p:cNvSpPr>
          <p:nvPr>
            <p:ph type="title" idx="14"/>
          </p:nvPr>
        </p:nvSpPr>
        <p:spPr>
          <a:xfrm>
            <a:off x="8161200" y="4999367"/>
            <a:ext cx="3080000" cy="53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accent3"/>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80" name="Google Shape;580;p29"/>
          <p:cNvSpPr txBox="1">
            <a:spLocks noGrp="1"/>
          </p:cNvSpPr>
          <p:nvPr>
            <p:ph type="subTitle" idx="15"/>
          </p:nvPr>
        </p:nvSpPr>
        <p:spPr>
          <a:xfrm>
            <a:off x="8161200" y="5537367"/>
            <a:ext cx="3080000" cy="55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393326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81"/>
        <p:cNvGrpSpPr/>
        <p:nvPr/>
      </p:nvGrpSpPr>
      <p:grpSpPr>
        <a:xfrm>
          <a:off x="0" y="0"/>
          <a:ext cx="0" cy="0"/>
          <a:chOff x="0" y="0"/>
          <a:chExt cx="0" cy="0"/>
        </a:xfrm>
      </p:grpSpPr>
      <p:grpSp>
        <p:nvGrpSpPr>
          <p:cNvPr id="582" name="Google Shape;582;p30"/>
          <p:cNvGrpSpPr/>
          <p:nvPr/>
        </p:nvGrpSpPr>
        <p:grpSpPr>
          <a:xfrm rot="10800000">
            <a:off x="-350877" y="-1318623"/>
            <a:ext cx="12774264" cy="9076968"/>
            <a:chOff x="-101445" y="7110"/>
            <a:chExt cx="7445945" cy="5290842"/>
          </a:xfrm>
        </p:grpSpPr>
        <p:sp>
          <p:nvSpPr>
            <p:cNvPr id="583" name="Google Shape;583;p30"/>
            <p:cNvSpPr/>
            <p:nvPr/>
          </p:nvSpPr>
          <p:spPr>
            <a:xfrm>
              <a:off x="6738612" y="2930176"/>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30"/>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30"/>
            <p:cNvSpPr/>
            <p:nvPr/>
          </p:nvSpPr>
          <p:spPr>
            <a:xfrm rot="-7469555">
              <a:off x="5413435" y="10239"/>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30"/>
            <p:cNvSpPr/>
            <p:nvPr/>
          </p:nvSpPr>
          <p:spPr>
            <a:xfrm>
              <a:off x="5974114" y="4193117"/>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30"/>
            <p:cNvSpPr/>
            <p:nvPr/>
          </p:nvSpPr>
          <p:spPr>
            <a:xfrm>
              <a:off x="3850863" y="4213801"/>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30"/>
            <p:cNvSpPr/>
            <p:nvPr/>
          </p:nvSpPr>
          <p:spPr>
            <a:xfrm>
              <a:off x="2954689" y="4129885"/>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30"/>
            <p:cNvSpPr/>
            <p:nvPr/>
          </p:nvSpPr>
          <p:spPr>
            <a:xfrm>
              <a:off x="1673218" y="421380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30"/>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30"/>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30"/>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30"/>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30"/>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30"/>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30"/>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30"/>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30"/>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30"/>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30"/>
            <p:cNvSpPr/>
            <p:nvPr/>
          </p:nvSpPr>
          <p:spPr>
            <a:xfrm>
              <a:off x="6942725" y="139442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1" name="Google Shape;601;p30"/>
          <p:cNvSpPr txBox="1">
            <a:spLocks noGrp="1"/>
          </p:cNvSpPr>
          <p:nvPr>
            <p:ph type="title" hasCustomPrompt="1"/>
          </p:nvPr>
        </p:nvSpPr>
        <p:spPr>
          <a:xfrm flipH="1">
            <a:off x="7601400" y="719212"/>
            <a:ext cx="3010800" cy="8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02" name="Google Shape;602;p30"/>
          <p:cNvSpPr txBox="1">
            <a:spLocks noGrp="1"/>
          </p:cNvSpPr>
          <p:nvPr>
            <p:ph type="subTitle" idx="1"/>
          </p:nvPr>
        </p:nvSpPr>
        <p:spPr>
          <a:xfrm flipH="1">
            <a:off x="7601400" y="1608769"/>
            <a:ext cx="30108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03" name="Google Shape;603;p30"/>
          <p:cNvSpPr txBox="1">
            <a:spLocks noGrp="1"/>
          </p:cNvSpPr>
          <p:nvPr>
            <p:ph type="title" idx="2" hasCustomPrompt="1"/>
          </p:nvPr>
        </p:nvSpPr>
        <p:spPr>
          <a:xfrm flipH="1">
            <a:off x="4590600" y="2585051"/>
            <a:ext cx="3010800" cy="8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a:solidFill>
                  <a:schemeClr val="accent3"/>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04" name="Google Shape;604;p30"/>
          <p:cNvSpPr txBox="1">
            <a:spLocks noGrp="1"/>
          </p:cNvSpPr>
          <p:nvPr>
            <p:ph type="subTitle" idx="3"/>
          </p:nvPr>
        </p:nvSpPr>
        <p:spPr>
          <a:xfrm flipH="1">
            <a:off x="4590600" y="3474584"/>
            <a:ext cx="30108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
        <p:nvSpPr>
          <p:cNvPr id="605" name="Google Shape;605;p30"/>
          <p:cNvSpPr txBox="1">
            <a:spLocks noGrp="1"/>
          </p:cNvSpPr>
          <p:nvPr>
            <p:ph type="title" idx="4" hasCustomPrompt="1"/>
          </p:nvPr>
        </p:nvSpPr>
        <p:spPr>
          <a:xfrm flipH="1">
            <a:off x="1579800" y="4450873"/>
            <a:ext cx="3010800" cy="88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06" name="Google Shape;606;p30"/>
          <p:cNvSpPr txBox="1">
            <a:spLocks noGrp="1"/>
          </p:cNvSpPr>
          <p:nvPr>
            <p:ph type="subTitle" idx="5"/>
          </p:nvPr>
        </p:nvSpPr>
        <p:spPr>
          <a:xfrm flipH="1">
            <a:off x="1579800" y="5340397"/>
            <a:ext cx="30108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endParaRPr/>
          </a:p>
        </p:txBody>
      </p:sp>
    </p:spTree>
    <p:extLst>
      <p:ext uri="{BB962C8B-B14F-4D97-AF65-F5344CB8AC3E}">
        <p14:creationId xmlns:p14="http://schemas.microsoft.com/office/powerpoint/2010/main" val="1220534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4"/>
        <p:cNvGrpSpPr/>
        <p:nvPr/>
      </p:nvGrpSpPr>
      <p:grpSpPr>
        <a:xfrm>
          <a:off x="0" y="0"/>
          <a:ext cx="0" cy="0"/>
          <a:chOff x="0" y="0"/>
          <a:chExt cx="0" cy="0"/>
        </a:xfrm>
      </p:grpSpPr>
      <p:grpSp>
        <p:nvGrpSpPr>
          <p:cNvPr id="55" name="Google Shape;55;p4"/>
          <p:cNvGrpSpPr/>
          <p:nvPr/>
        </p:nvGrpSpPr>
        <p:grpSpPr>
          <a:xfrm rot="10800000">
            <a:off x="-552178" y="-1120972"/>
            <a:ext cx="13188331" cy="8295063"/>
            <a:chOff x="-225464" y="313895"/>
            <a:chExt cx="7687299" cy="4835080"/>
          </a:xfrm>
        </p:grpSpPr>
        <p:sp>
          <p:nvSpPr>
            <p:cNvPr id="56" name="Google Shape;56;p4"/>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4"/>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4"/>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4"/>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4"/>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4"/>
            <p:cNvSpPr/>
            <p:nvPr/>
          </p:nvSpPr>
          <p:spPr>
            <a:xfrm>
              <a:off x="-861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4"/>
            <p:cNvSpPr/>
            <p:nvPr/>
          </p:nvSpPr>
          <p:spPr>
            <a:xfrm>
              <a:off x="6709035" y="313895"/>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4"/>
            <p:cNvSpPr/>
            <p:nvPr/>
          </p:nvSpPr>
          <p:spPr>
            <a:xfrm>
              <a:off x="6905460" y="1180044"/>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5" name="Google Shape;65;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4"/>
          <p:cNvSpPr txBox="1">
            <a:spLocks noGrp="1"/>
          </p:cNvSpPr>
          <p:nvPr>
            <p:ph type="body" idx="1"/>
          </p:nvPr>
        </p:nvSpPr>
        <p:spPr>
          <a:xfrm>
            <a:off x="960000" y="1621000"/>
            <a:ext cx="10272000" cy="4517600"/>
          </a:xfrm>
          <a:prstGeom prst="rect">
            <a:avLst/>
          </a:prstGeom>
        </p:spPr>
        <p:txBody>
          <a:bodyPr spcFirstLastPara="1" wrap="square" lIns="91425" tIns="91425" rIns="91425" bIns="91425" anchor="ctr" anchorCtr="0">
            <a:noAutofit/>
          </a:bodyPr>
          <a:lstStyle>
            <a:lvl1pPr marL="609585" lvl="0" indent="-406390" rtl="0">
              <a:lnSpc>
                <a:spcPct val="100000"/>
              </a:lnSpc>
              <a:spcBef>
                <a:spcPts val="0"/>
              </a:spcBef>
              <a:spcAft>
                <a:spcPts val="0"/>
              </a:spcAft>
              <a:buSzPts val="1200"/>
              <a:buAutoNum type="arabicPeriod"/>
              <a:defRPr sz="1667"/>
            </a:lvl1pPr>
            <a:lvl2pPr marL="1219170" lvl="1" indent="-406390" rtl="0">
              <a:lnSpc>
                <a:spcPct val="115000"/>
              </a:lnSpc>
              <a:spcBef>
                <a:spcPts val="2133"/>
              </a:spcBef>
              <a:spcAft>
                <a:spcPts val="0"/>
              </a:spcAft>
              <a:buSzPts val="1200"/>
              <a:buFont typeface="Roboto Condensed Light"/>
              <a:buAutoNum type="alphaLcPeriod"/>
              <a:defRPr/>
            </a:lvl2pPr>
            <a:lvl3pPr marL="1828754" lvl="2" indent="-406390" rtl="0">
              <a:lnSpc>
                <a:spcPct val="115000"/>
              </a:lnSpc>
              <a:spcBef>
                <a:spcPts val="2133"/>
              </a:spcBef>
              <a:spcAft>
                <a:spcPts val="0"/>
              </a:spcAft>
              <a:buSzPts val="1200"/>
              <a:buFont typeface="Roboto Condensed Light"/>
              <a:buAutoNum type="romanLcPeriod"/>
              <a:defRPr/>
            </a:lvl3pPr>
            <a:lvl4pPr marL="2438339" lvl="3" indent="-406390" rtl="0">
              <a:lnSpc>
                <a:spcPct val="115000"/>
              </a:lnSpc>
              <a:spcBef>
                <a:spcPts val="2133"/>
              </a:spcBef>
              <a:spcAft>
                <a:spcPts val="0"/>
              </a:spcAft>
              <a:buSzPts val="1200"/>
              <a:buFont typeface="Roboto Condensed Light"/>
              <a:buAutoNum type="arabicPeriod"/>
              <a:defRPr/>
            </a:lvl4pPr>
            <a:lvl5pPr marL="3047924" lvl="4" indent="-406390" rtl="0">
              <a:lnSpc>
                <a:spcPct val="115000"/>
              </a:lnSpc>
              <a:spcBef>
                <a:spcPts val="2133"/>
              </a:spcBef>
              <a:spcAft>
                <a:spcPts val="0"/>
              </a:spcAft>
              <a:buSzPts val="1200"/>
              <a:buFont typeface="Roboto Condensed Light"/>
              <a:buAutoNum type="alphaLcPeriod"/>
              <a:defRPr/>
            </a:lvl5pPr>
            <a:lvl6pPr marL="3657509" lvl="5" indent="-406390" rtl="0">
              <a:lnSpc>
                <a:spcPct val="115000"/>
              </a:lnSpc>
              <a:spcBef>
                <a:spcPts val="2133"/>
              </a:spcBef>
              <a:spcAft>
                <a:spcPts val="0"/>
              </a:spcAft>
              <a:buSzPts val="1200"/>
              <a:buFont typeface="Roboto Condensed Light"/>
              <a:buAutoNum type="romanLcPeriod"/>
              <a:defRPr/>
            </a:lvl6pPr>
            <a:lvl7pPr marL="4267093" lvl="6" indent="-406390" rtl="0">
              <a:lnSpc>
                <a:spcPct val="115000"/>
              </a:lnSpc>
              <a:spcBef>
                <a:spcPts val="2133"/>
              </a:spcBef>
              <a:spcAft>
                <a:spcPts val="0"/>
              </a:spcAft>
              <a:buSzPts val="1200"/>
              <a:buFont typeface="Roboto Condensed Light"/>
              <a:buAutoNum type="arabicPeriod"/>
              <a:defRPr/>
            </a:lvl7pPr>
            <a:lvl8pPr marL="4876678" lvl="7" indent="-406390" rtl="0">
              <a:lnSpc>
                <a:spcPct val="115000"/>
              </a:lnSpc>
              <a:spcBef>
                <a:spcPts val="2133"/>
              </a:spcBef>
              <a:spcAft>
                <a:spcPts val="0"/>
              </a:spcAft>
              <a:buSzPts val="1200"/>
              <a:buFont typeface="Roboto Condensed Light"/>
              <a:buAutoNum type="alphaLcPeriod"/>
              <a:defRPr/>
            </a:lvl8pPr>
            <a:lvl9pPr marL="5486263" lvl="8" indent="-406390" rtl="0">
              <a:lnSpc>
                <a:spcPct val="115000"/>
              </a:lnSpc>
              <a:spcBef>
                <a:spcPts val="2133"/>
              </a:spcBef>
              <a:spcAft>
                <a:spcPts val="2133"/>
              </a:spcAft>
              <a:buSzPts val="1200"/>
              <a:buFont typeface="Roboto Condensed Light"/>
              <a:buAutoNum type="romanLcPeriod"/>
              <a:defRPr/>
            </a:lvl9pPr>
          </a:lstStyle>
          <a:p>
            <a:endParaRPr/>
          </a:p>
        </p:txBody>
      </p:sp>
    </p:spTree>
    <p:extLst>
      <p:ext uri="{BB962C8B-B14F-4D97-AF65-F5344CB8AC3E}">
        <p14:creationId xmlns:p14="http://schemas.microsoft.com/office/powerpoint/2010/main" val="418520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57"/>
        <p:cNvGrpSpPr/>
        <p:nvPr/>
      </p:nvGrpSpPr>
      <p:grpSpPr>
        <a:xfrm>
          <a:off x="0" y="0"/>
          <a:ext cx="0" cy="0"/>
          <a:chOff x="0" y="0"/>
          <a:chExt cx="0" cy="0"/>
        </a:xfrm>
      </p:grpSpPr>
      <p:grpSp>
        <p:nvGrpSpPr>
          <p:cNvPr id="658" name="Google Shape;658;p33"/>
          <p:cNvGrpSpPr/>
          <p:nvPr/>
        </p:nvGrpSpPr>
        <p:grpSpPr>
          <a:xfrm>
            <a:off x="-582577" y="-1445788"/>
            <a:ext cx="13237687" cy="9568579"/>
            <a:chOff x="-101445" y="-264784"/>
            <a:chExt cx="7716069" cy="5577395"/>
          </a:xfrm>
        </p:grpSpPr>
        <p:sp>
          <p:nvSpPr>
            <p:cNvPr id="659" name="Google Shape;659;p33"/>
            <p:cNvSpPr/>
            <p:nvPr/>
          </p:nvSpPr>
          <p:spPr>
            <a:xfrm>
              <a:off x="6878330" y="245757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33"/>
            <p:cNvSpPr/>
            <p:nvPr/>
          </p:nvSpPr>
          <p:spPr>
            <a:xfrm>
              <a:off x="6596800" y="431630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33"/>
            <p:cNvSpPr/>
            <p:nvPr/>
          </p:nvSpPr>
          <p:spPr>
            <a:xfrm>
              <a:off x="5729729" y="4255636"/>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33"/>
            <p:cNvSpPr/>
            <p:nvPr/>
          </p:nvSpPr>
          <p:spPr>
            <a:xfrm>
              <a:off x="4966342" y="4367788"/>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33"/>
            <p:cNvSpPr/>
            <p:nvPr/>
          </p:nvSpPr>
          <p:spPr>
            <a:xfrm rot="3546479">
              <a:off x="4935378" y="7338"/>
              <a:ext cx="1248922" cy="1084104"/>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33"/>
            <p:cNvSpPr/>
            <p:nvPr/>
          </p:nvSpPr>
          <p:spPr>
            <a:xfrm>
              <a:off x="4062076" y="4193118"/>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33"/>
            <p:cNvSpPr/>
            <p:nvPr/>
          </p:nvSpPr>
          <p:spPr>
            <a:xfrm>
              <a:off x="2543122" y="4121413"/>
              <a:ext cx="1485175" cy="1079050"/>
            </a:xfrm>
            <a:custGeom>
              <a:avLst/>
              <a:gdLst/>
              <a:ahLst/>
              <a:cxnLst/>
              <a:rect l="l" t="t" r="r" b="b"/>
              <a:pathLst>
                <a:path w="59407" h="43162" extrusionOk="0">
                  <a:moveTo>
                    <a:pt x="30791" y="0"/>
                  </a:moveTo>
                  <a:lnTo>
                    <a:pt x="0" y="884"/>
                  </a:lnTo>
                  <a:cubicBezTo>
                    <a:pt x="2311" y="884"/>
                    <a:pt x="42210" y="24742"/>
                    <a:pt x="42210" y="24742"/>
                  </a:cubicBezTo>
                  <a:cubicBezTo>
                    <a:pt x="42210" y="24742"/>
                    <a:pt x="38336" y="43162"/>
                    <a:pt x="40783" y="43162"/>
                  </a:cubicBezTo>
                  <a:lnTo>
                    <a:pt x="59407" y="43162"/>
                  </a:lnTo>
                  <a:lnTo>
                    <a:pt x="40375" y="7613"/>
                  </a:lnTo>
                  <a:lnTo>
                    <a:pt x="307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33"/>
            <p:cNvSpPr/>
            <p:nvPr/>
          </p:nvSpPr>
          <p:spPr>
            <a:xfrm>
              <a:off x="1675822" y="408096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33"/>
            <p:cNvSpPr/>
            <p:nvPr/>
          </p:nvSpPr>
          <p:spPr>
            <a:xfrm rot="7200044">
              <a:off x="6963905" y="3658837"/>
              <a:ext cx="701810" cy="287194"/>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33"/>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33"/>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33"/>
            <p:cNvSpPr/>
            <p:nvPr/>
          </p:nvSpPr>
          <p:spPr>
            <a:xfrm>
              <a:off x="56303"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33"/>
            <p:cNvSpPr/>
            <p:nvPr/>
          </p:nvSpPr>
          <p:spPr>
            <a:xfrm>
              <a:off x="6905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33"/>
            <p:cNvSpPr/>
            <p:nvPr/>
          </p:nvSpPr>
          <p:spPr>
            <a:xfrm>
              <a:off x="238130" y="530350"/>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33"/>
            <p:cNvSpPr/>
            <p:nvPr/>
          </p:nvSpPr>
          <p:spPr>
            <a:xfrm>
              <a:off x="946741" y="376915"/>
              <a:ext cx="1316975" cy="620250"/>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33"/>
            <p:cNvSpPr/>
            <p:nvPr/>
          </p:nvSpPr>
          <p:spPr>
            <a:xfrm>
              <a:off x="2263724" y="101637"/>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33"/>
            <p:cNvSpPr/>
            <p:nvPr/>
          </p:nvSpPr>
          <p:spPr>
            <a:xfrm rot="-3687845">
              <a:off x="3939613" y="365023"/>
              <a:ext cx="630462" cy="644012"/>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33"/>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33"/>
            <p:cNvSpPr/>
            <p:nvPr/>
          </p:nvSpPr>
          <p:spPr>
            <a:xfrm>
              <a:off x="7109975" y="1070325"/>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590056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78"/>
        <p:cNvGrpSpPr/>
        <p:nvPr/>
      </p:nvGrpSpPr>
      <p:grpSpPr>
        <a:xfrm>
          <a:off x="0" y="0"/>
          <a:ext cx="0" cy="0"/>
          <a:chOff x="0" y="0"/>
          <a:chExt cx="0" cy="0"/>
        </a:xfrm>
      </p:grpSpPr>
      <p:grpSp>
        <p:nvGrpSpPr>
          <p:cNvPr id="679" name="Google Shape;679;p34"/>
          <p:cNvGrpSpPr/>
          <p:nvPr/>
        </p:nvGrpSpPr>
        <p:grpSpPr>
          <a:xfrm rot="10800000">
            <a:off x="-350877" y="-1262205"/>
            <a:ext cx="12694088" cy="9132693"/>
            <a:chOff x="-54712" y="-58257"/>
            <a:chExt cx="7399212" cy="5323323"/>
          </a:xfrm>
        </p:grpSpPr>
        <p:sp>
          <p:nvSpPr>
            <p:cNvPr id="680" name="Google Shape;680;p34"/>
            <p:cNvSpPr/>
            <p:nvPr/>
          </p:nvSpPr>
          <p:spPr>
            <a:xfrm>
              <a:off x="6596800" y="4129893"/>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34"/>
            <p:cNvSpPr/>
            <p:nvPr/>
          </p:nvSpPr>
          <p:spPr>
            <a:xfrm rot="-7469555">
              <a:off x="5537182" y="-55656"/>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34"/>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34"/>
            <p:cNvSpPr/>
            <p:nvPr/>
          </p:nvSpPr>
          <p:spPr>
            <a:xfrm>
              <a:off x="3850863" y="418091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34"/>
            <p:cNvSpPr/>
            <p:nvPr/>
          </p:nvSpPr>
          <p:spPr>
            <a:xfrm>
              <a:off x="3015114" y="4183471"/>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34"/>
            <p:cNvSpPr/>
            <p:nvPr/>
          </p:nvSpPr>
          <p:spPr>
            <a:xfrm>
              <a:off x="1678736" y="4183471"/>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34"/>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34"/>
            <p:cNvSpPr/>
            <p:nvPr/>
          </p:nvSpPr>
          <p:spPr>
            <a:xfrm>
              <a:off x="-9874" y="419451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34"/>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34"/>
            <p:cNvSpPr/>
            <p:nvPr/>
          </p:nvSpPr>
          <p:spPr>
            <a:xfrm rot="-1301765">
              <a:off x="1205721" y="266547"/>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34"/>
            <p:cNvSpPr/>
            <p:nvPr/>
          </p:nvSpPr>
          <p:spPr>
            <a:xfrm>
              <a:off x="2807498" y="-26812"/>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34"/>
            <p:cNvSpPr/>
            <p:nvPr/>
          </p:nvSpPr>
          <p:spPr>
            <a:xfrm>
              <a:off x="4242358"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34"/>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7383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693"/>
        <p:cNvGrpSpPr/>
        <p:nvPr/>
      </p:nvGrpSpPr>
      <p:grpSpPr>
        <a:xfrm>
          <a:off x="0" y="0"/>
          <a:ext cx="0" cy="0"/>
          <a:chOff x="0" y="0"/>
          <a:chExt cx="0" cy="0"/>
        </a:xfrm>
      </p:grpSpPr>
      <p:grpSp>
        <p:nvGrpSpPr>
          <p:cNvPr id="694" name="Google Shape;694;p35"/>
          <p:cNvGrpSpPr/>
          <p:nvPr/>
        </p:nvGrpSpPr>
        <p:grpSpPr>
          <a:xfrm rot="10800000">
            <a:off x="-633327" y="-92673"/>
            <a:ext cx="13269480" cy="7132396"/>
            <a:chOff x="-225464" y="392216"/>
            <a:chExt cx="7734600" cy="4157377"/>
          </a:xfrm>
        </p:grpSpPr>
        <p:sp>
          <p:nvSpPr>
            <p:cNvPr id="695" name="Google Shape;695;p35"/>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35"/>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35"/>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35"/>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35"/>
            <p:cNvSpPr/>
            <p:nvPr/>
          </p:nvSpPr>
          <p:spPr>
            <a:xfrm>
              <a:off x="-861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35"/>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35"/>
            <p:cNvSpPr/>
            <p:nvPr/>
          </p:nvSpPr>
          <p:spPr>
            <a:xfrm>
              <a:off x="6756336"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35"/>
            <p:cNvSpPr/>
            <p:nvPr/>
          </p:nvSpPr>
          <p:spPr>
            <a:xfrm>
              <a:off x="6905460"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5017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7"/>
        <p:cNvGrpSpPr/>
        <p:nvPr/>
      </p:nvGrpSpPr>
      <p:grpSpPr>
        <a:xfrm>
          <a:off x="0" y="0"/>
          <a:ext cx="0" cy="0"/>
          <a:chOff x="0" y="0"/>
          <a:chExt cx="0" cy="0"/>
        </a:xfrm>
      </p:grpSpPr>
      <p:grpSp>
        <p:nvGrpSpPr>
          <p:cNvPr id="68" name="Google Shape;68;p5"/>
          <p:cNvGrpSpPr/>
          <p:nvPr/>
        </p:nvGrpSpPr>
        <p:grpSpPr>
          <a:xfrm rot="10800000">
            <a:off x="-350844" y="-1468522"/>
            <a:ext cx="12986997" cy="9113529"/>
            <a:chOff x="-225464" y="39404"/>
            <a:chExt cx="7569945" cy="5312153"/>
          </a:xfrm>
        </p:grpSpPr>
        <p:sp>
          <p:nvSpPr>
            <p:cNvPr id="69" name="Google Shape;69;p5"/>
            <p:cNvSpPr/>
            <p:nvPr/>
          </p:nvSpPr>
          <p:spPr>
            <a:xfrm>
              <a:off x="66046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5"/>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5"/>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5"/>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5"/>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5"/>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5"/>
            <p:cNvSpPr/>
            <p:nvPr/>
          </p:nvSpPr>
          <p:spPr>
            <a:xfrm>
              <a:off x="-225464"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5"/>
            <p:cNvSpPr/>
            <p:nvPr/>
          </p:nvSpPr>
          <p:spPr>
            <a:xfrm>
              <a:off x="-98881"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5"/>
            <p:cNvSpPr/>
            <p:nvPr/>
          </p:nvSpPr>
          <p:spPr>
            <a:xfrm>
              <a:off x="-86144"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5"/>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5"/>
            <p:cNvSpPr/>
            <p:nvPr/>
          </p:nvSpPr>
          <p:spPr>
            <a:xfrm rot="-1301765">
              <a:off x="1203293" y="312430"/>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5"/>
            <p:cNvSpPr/>
            <p:nvPr/>
          </p:nvSpPr>
          <p:spPr>
            <a:xfrm>
              <a:off x="2978070"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5"/>
            <p:cNvSpPr/>
            <p:nvPr/>
          </p:nvSpPr>
          <p:spPr>
            <a:xfrm>
              <a:off x="4823360" y="229619"/>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5"/>
            <p:cNvSpPr/>
            <p:nvPr/>
          </p:nvSpPr>
          <p:spPr>
            <a:xfrm>
              <a:off x="6209375" y="446230"/>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5"/>
            <p:cNvSpPr/>
            <p:nvPr/>
          </p:nvSpPr>
          <p:spPr>
            <a:xfrm>
              <a:off x="6905460"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6" name="Google Shape;86;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5"/>
          <p:cNvSpPr txBox="1">
            <a:spLocks noGrp="1"/>
          </p:cNvSpPr>
          <p:nvPr>
            <p:ph type="title" idx="2"/>
          </p:nvPr>
        </p:nvSpPr>
        <p:spPr>
          <a:xfrm>
            <a:off x="2157100" y="3601267"/>
            <a:ext cx="3442400" cy="6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400" b="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 name="Google Shape;88;p5"/>
          <p:cNvSpPr txBox="1">
            <a:spLocks noGrp="1"/>
          </p:cNvSpPr>
          <p:nvPr>
            <p:ph type="title" idx="3"/>
          </p:nvPr>
        </p:nvSpPr>
        <p:spPr>
          <a:xfrm>
            <a:off x="6592500" y="3601267"/>
            <a:ext cx="3442400" cy="6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400" b="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5"/>
          <p:cNvSpPr txBox="1">
            <a:spLocks noGrp="1"/>
          </p:cNvSpPr>
          <p:nvPr>
            <p:ph type="subTitle" idx="1"/>
          </p:nvPr>
        </p:nvSpPr>
        <p:spPr>
          <a:xfrm>
            <a:off x="6592501" y="4208700"/>
            <a:ext cx="3442400" cy="13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90" name="Google Shape;90;p5"/>
          <p:cNvSpPr txBox="1">
            <a:spLocks noGrp="1"/>
          </p:cNvSpPr>
          <p:nvPr>
            <p:ph type="subTitle" idx="4"/>
          </p:nvPr>
        </p:nvSpPr>
        <p:spPr>
          <a:xfrm>
            <a:off x="2157100" y="4208700"/>
            <a:ext cx="3442400" cy="13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698377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1"/>
        <p:cNvGrpSpPr/>
        <p:nvPr/>
      </p:nvGrpSpPr>
      <p:grpSpPr>
        <a:xfrm>
          <a:off x="0" y="0"/>
          <a:ext cx="0" cy="0"/>
          <a:chOff x="0" y="0"/>
          <a:chExt cx="0" cy="0"/>
        </a:xfrm>
      </p:grpSpPr>
      <p:grpSp>
        <p:nvGrpSpPr>
          <p:cNvPr id="92" name="Google Shape;92;p6"/>
          <p:cNvGrpSpPr/>
          <p:nvPr/>
        </p:nvGrpSpPr>
        <p:grpSpPr>
          <a:xfrm rot="10800000">
            <a:off x="-471843" y="-361506"/>
            <a:ext cx="13172231" cy="8006513"/>
            <a:chOff x="-262905" y="39404"/>
            <a:chExt cx="7677915" cy="4666888"/>
          </a:xfrm>
        </p:grpSpPr>
        <p:sp>
          <p:nvSpPr>
            <p:cNvPr id="93" name="Google Shape;93;p6"/>
            <p:cNvSpPr/>
            <p:nvPr/>
          </p:nvSpPr>
          <p:spPr>
            <a:xfrm>
              <a:off x="6702988" y="239863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6"/>
            <p:cNvSpPr/>
            <p:nvPr/>
          </p:nvSpPr>
          <p:spPr>
            <a:xfrm>
              <a:off x="6667310" y="3756612"/>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6"/>
            <p:cNvSpPr/>
            <p:nvPr/>
          </p:nvSpPr>
          <p:spPr>
            <a:xfrm>
              <a:off x="-262905" y="3148042"/>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6"/>
            <p:cNvSpPr/>
            <p:nvPr/>
          </p:nvSpPr>
          <p:spPr>
            <a:xfrm>
              <a:off x="-167681" y="2331230"/>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6"/>
            <p:cNvSpPr/>
            <p:nvPr/>
          </p:nvSpPr>
          <p:spPr>
            <a:xfrm>
              <a:off x="-154944" y="1067472"/>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6"/>
            <p:cNvSpPr/>
            <p:nvPr/>
          </p:nvSpPr>
          <p:spPr>
            <a:xfrm>
              <a:off x="269509" y="494026"/>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6"/>
            <p:cNvSpPr/>
            <p:nvPr/>
          </p:nvSpPr>
          <p:spPr>
            <a:xfrm rot="-1301765">
              <a:off x="1494445" y="332267"/>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6"/>
            <p:cNvSpPr/>
            <p:nvPr/>
          </p:nvSpPr>
          <p:spPr>
            <a:xfrm>
              <a:off x="3394931"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6"/>
            <p:cNvSpPr/>
            <p:nvPr/>
          </p:nvSpPr>
          <p:spPr>
            <a:xfrm>
              <a:off x="5048335" y="25468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6"/>
            <p:cNvSpPr/>
            <p:nvPr/>
          </p:nvSpPr>
          <p:spPr>
            <a:xfrm>
              <a:off x="6209375" y="34758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6"/>
            <p:cNvSpPr/>
            <p:nvPr/>
          </p:nvSpPr>
          <p:spPr>
            <a:xfrm>
              <a:off x="6923898" y="1148043"/>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4" name="Google Shape;104;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17898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rot="10800000" flipH="1">
            <a:off x="-600559" y="-1468522"/>
            <a:ext cx="13086113" cy="9113529"/>
            <a:chOff x="-283238" y="39404"/>
            <a:chExt cx="7627718" cy="5312153"/>
          </a:xfrm>
        </p:grpSpPr>
        <p:sp>
          <p:nvSpPr>
            <p:cNvPr id="107" name="Google Shape;107;p7"/>
            <p:cNvSpPr/>
            <p:nvPr/>
          </p:nvSpPr>
          <p:spPr>
            <a:xfrm>
              <a:off x="6672222"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7"/>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7"/>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7"/>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7"/>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7"/>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7"/>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7"/>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7"/>
            <p:cNvSpPr/>
            <p:nvPr/>
          </p:nvSpPr>
          <p:spPr>
            <a:xfrm>
              <a:off x="-283238"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7"/>
            <p:cNvSpPr/>
            <p:nvPr/>
          </p:nvSpPr>
          <p:spPr>
            <a:xfrm>
              <a:off x="-225464" y="2214633"/>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7"/>
            <p:cNvSpPr/>
            <p:nvPr/>
          </p:nvSpPr>
          <p:spPr>
            <a:xfrm>
              <a:off x="-142199"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7"/>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7"/>
            <p:cNvSpPr/>
            <p:nvPr/>
          </p:nvSpPr>
          <p:spPr>
            <a:xfrm rot="-1301765">
              <a:off x="1203293" y="312430"/>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7"/>
            <p:cNvSpPr/>
            <p:nvPr/>
          </p:nvSpPr>
          <p:spPr>
            <a:xfrm>
              <a:off x="2978070" y="39404"/>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7"/>
            <p:cNvSpPr/>
            <p:nvPr/>
          </p:nvSpPr>
          <p:spPr>
            <a:xfrm>
              <a:off x="4823360" y="229619"/>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7"/>
            <p:cNvSpPr/>
            <p:nvPr/>
          </p:nvSpPr>
          <p:spPr>
            <a:xfrm>
              <a:off x="6209375" y="446230"/>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7"/>
            <p:cNvSpPr/>
            <p:nvPr/>
          </p:nvSpPr>
          <p:spPr>
            <a:xfrm>
              <a:off x="6905460"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4" name="Google Shape;124;p7"/>
          <p:cNvSpPr txBox="1">
            <a:spLocks noGrp="1"/>
          </p:cNvSpPr>
          <p:nvPr>
            <p:ph type="body" idx="1"/>
          </p:nvPr>
        </p:nvSpPr>
        <p:spPr>
          <a:xfrm>
            <a:off x="960000" y="2415300"/>
            <a:ext cx="4826800" cy="34888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SzPts val="1400"/>
              <a:buAutoNum type="arabicPeriod"/>
              <a:defRPr/>
            </a:lvl1pPr>
            <a:lvl2pPr marL="1219170" lvl="1" indent="-423323" rtl="0">
              <a:lnSpc>
                <a:spcPct val="115000"/>
              </a:lnSpc>
              <a:spcBef>
                <a:spcPts val="0"/>
              </a:spcBef>
              <a:spcAft>
                <a:spcPts val="0"/>
              </a:spcAft>
              <a:buSzPts val="1400"/>
              <a:buAutoNum type="alphaLcPeriod"/>
              <a:defRPr/>
            </a:lvl2pPr>
            <a:lvl3pPr marL="1828754" lvl="2" indent="-423323" rtl="0">
              <a:lnSpc>
                <a:spcPct val="115000"/>
              </a:lnSpc>
              <a:spcBef>
                <a:spcPts val="2133"/>
              </a:spcBef>
              <a:spcAft>
                <a:spcPts val="0"/>
              </a:spcAft>
              <a:buSzPts val="1400"/>
              <a:buAutoNum type="romanLcPeriod"/>
              <a:defRPr/>
            </a:lvl3pPr>
            <a:lvl4pPr marL="2438339" lvl="3" indent="-423323" rtl="0">
              <a:lnSpc>
                <a:spcPct val="115000"/>
              </a:lnSpc>
              <a:spcBef>
                <a:spcPts val="2133"/>
              </a:spcBef>
              <a:spcAft>
                <a:spcPts val="0"/>
              </a:spcAft>
              <a:buSzPts val="1400"/>
              <a:buAutoNum type="arabicPeriod"/>
              <a:defRPr/>
            </a:lvl4pPr>
            <a:lvl5pPr marL="3047924" lvl="4" indent="-423323" rtl="0">
              <a:lnSpc>
                <a:spcPct val="115000"/>
              </a:lnSpc>
              <a:spcBef>
                <a:spcPts val="2133"/>
              </a:spcBef>
              <a:spcAft>
                <a:spcPts val="0"/>
              </a:spcAft>
              <a:buSzPts val="1400"/>
              <a:buAutoNum type="alphaLcPeriod"/>
              <a:defRPr/>
            </a:lvl5pPr>
            <a:lvl6pPr marL="3657509" lvl="5" indent="-423323" rtl="0">
              <a:lnSpc>
                <a:spcPct val="115000"/>
              </a:lnSpc>
              <a:spcBef>
                <a:spcPts val="2133"/>
              </a:spcBef>
              <a:spcAft>
                <a:spcPts val="0"/>
              </a:spcAft>
              <a:buSzPts val="1400"/>
              <a:buAutoNum type="romanLcPeriod"/>
              <a:defRPr/>
            </a:lvl6pPr>
            <a:lvl7pPr marL="4267093" lvl="6" indent="-423323" rtl="0">
              <a:lnSpc>
                <a:spcPct val="115000"/>
              </a:lnSpc>
              <a:spcBef>
                <a:spcPts val="2133"/>
              </a:spcBef>
              <a:spcAft>
                <a:spcPts val="0"/>
              </a:spcAft>
              <a:buSzPts val="1400"/>
              <a:buAutoNum type="arabicPeriod"/>
              <a:defRPr/>
            </a:lvl7pPr>
            <a:lvl8pPr marL="4876678" lvl="7" indent="-423323" rtl="0">
              <a:lnSpc>
                <a:spcPct val="115000"/>
              </a:lnSpc>
              <a:spcBef>
                <a:spcPts val="2133"/>
              </a:spcBef>
              <a:spcAft>
                <a:spcPts val="0"/>
              </a:spcAft>
              <a:buSzPts val="1400"/>
              <a:buAutoNum type="alphaLcPeriod"/>
              <a:defRPr/>
            </a:lvl8pPr>
            <a:lvl9pPr marL="5486263" lvl="8" indent="-423323" rtl="0">
              <a:lnSpc>
                <a:spcPct val="115000"/>
              </a:lnSpc>
              <a:spcBef>
                <a:spcPts val="2133"/>
              </a:spcBef>
              <a:spcAft>
                <a:spcPts val="2133"/>
              </a:spcAft>
              <a:buSzPts val="1400"/>
              <a:buAutoNum type="romanLcPeriod"/>
              <a:defRPr/>
            </a:lvl9pPr>
          </a:lstStyle>
          <a:p>
            <a:endParaRPr/>
          </a:p>
        </p:txBody>
      </p:sp>
      <p:sp>
        <p:nvSpPr>
          <p:cNvPr id="125" name="Google Shape;125;p7"/>
          <p:cNvSpPr txBox="1">
            <a:spLocks noGrp="1"/>
          </p:cNvSpPr>
          <p:nvPr>
            <p:ph type="title"/>
          </p:nvPr>
        </p:nvSpPr>
        <p:spPr>
          <a:xfrm>
            <a:off x="960000" y="953900"/>
            <a:ext cx="4826800" cy="11216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39900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26"/>
        <p:cNvGrpSpPr/>
        <p:nvPr/>
      </p:nvGrpSpPr>
      <p:grpSpPr>
        <a:xfrm>
          <a:off x="0" y="0"/>
          <a:ext cx="0" cy="0"/>
          <a:chOff x="0" y="0"/>
          <a:chExt cx="0" cy="0"/>
        </a:xfrm>
      </p:grpSpPr>
      <p:grpSp>
        <p:nvGrpSpPr>
          <p:cNvPr id="127" name="Google Shape;127;p8"/>
          <p:cNvGrpSpPr/>
          <p:nvPr/>
        </p:nvGrpSpPr>
        <p:grpSpPr>
          <a:xfrm rot="10800000">
            <a:off x="-270701" y="-1220085"/>
            <a:ext cx="12930464" cy="8962728"/>
            <a:chOff x="-293783" y="-508462"/>
            <a:chExt cx="9697848" cy="6722046"/>
          </a:xfrm>
        </p:grpSpPr>
        <p:grpSp>
          <p:nvGrpSpPr>
            <p:cNvPr id="128" name="Google Shape;128;p8"/>
            <p:cNvGrpSpPr/>
            <p:nvPr/>
          </p:nvGrpSpPr>
          <p:grpSpPr>
            <a:xfrm>
              <a:off x="-293783" y="-508462"/>
              <a:ext cx="9697848" cy="6722046"/>
              <a:chOff x="-125246" y="86765"/>
              <a:chExt cx="7536992" cy="5224253"/>
            </a:xfrm>
          </p:grpSpPr>
          <p:sp>
            <p:nvSpPr>
              <p:cNvPr id="129" name="Google Shape;129;p8"/>
              <p:cNvSpPr/>
              <p:nvPr/>
            </p:nvSpPr>
            <p:spPr>
              <a:xfrm>
                <a:off x="6770244" y="2862639"/>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8"/>
              <p:cNvSpPr/>
              <p:nvPr/>
            </p:nvSpPr>
            <p:spPr>
              <a:xfrm>
                <a:off x="6664046" y="399483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8"/>
              <p:cNvSpPr/>
              <p:nvPr/>
            </p:nvSpPr>
            <p:spPr>
              <a:xfrm>
                <a:off x="5892607" y="4092000"/>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8"/>
              <p:cNvSpPr/>
              <p:nvPr/>
            </p:nvSpPr>
            <p:spPr>
              <a:xfrm>
                <a:off x="4995020" y="4116312"/>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8"/>
              <p:cNvSpPr/>
              <p:nvPr/>
            </p:nvSpPr>
            <p:spPr>
              <a:xfrm>
                <a:off x="3681758" y="4188902"/>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8"/>
              <p:cNvSpPr/>
              <p:nvPr/>
            </p:nvSpPr>
            <p:spPr>
              <a:xfrm>
                <a:off x="2866352" y="4231967"/>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8"/>
              <p:cNvSpPr/>
              <p:nvPr/>
            </p:nvSpPr>
            <p:spPr>
              <a:xfrm>
                <a:off x="1565034" y="423196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8"/>
              <p:cNvSpPr/>
              <p:nvPr/>
            </p:nvSpPr>
            <p:spPr>
              <a:xfrm rot="10800000">
                <a:off x="5553026" y="602420"/>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8"/>
              <p:cNvSpPr/>
              <p:nvPr/>
            </p:nvSpPr>
            <p:spPr>
              <a:xfrm>
                <a:off x="56303" y="4202496"/>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8"/>
              <p:cNvSpPr/>
              <p:nvPr/>
            </p:nvSpPr>
            <p:spPr>
              <a:xfrm>
                <a:off x="-125246" y="3004846"/>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8"/>
              <p:cNvSpPr/>
              <p:nvPr/>
            </p:nvSpPr>
            <p:spPr>
              <a:xfrm>
                <a:off x="-43671" y="2140344"/>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8"/>
              <p:cNvSpPr/>
              <p:nvPr/>
            </p:nvSpPr>
            <p:spPr>
              <a:xfrm>
                <a:off x="-54717" y="981875"/>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8"/>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8"/>
              <p:cNvSpPr/>
              <p:nvPr/>
            </p:nvSpPr>
            <p:spPr>
              <a:xfrm rot="-1856116">
                <a:off x="960210" y="381175"/>
                <a:ext cx="1317054" cy="620287"/>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8"/>
              <p:cNvSpPr/>
              <p:nvPr/>
            </p:nvSpPr>
            <p:spPr>
              <a:xfrm>
                <a:off x="2257215" y="174809"/>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8"/>
              <p:cNvSpPr/>
              <p:nvPr/>
            </p:nvSpPr>
            <p:spPr>
              <a:xfrm>
                <a:off x="3435129" y="369318"/>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8"/>
              <p:cNvSpPr/>
              <p:nvPr/>
            </p:nvSpPr>
            <p:spPr>
              <a:xfrm>
                <a:off x="6593254" y="480678"/>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8"/>
              <p:cNvSpPr/>
              <p:nvPr/>
            </p:nvSpPr>
            <p:spPr>
              <a:xfrm>
                <a:off x="6920325" y="1171581"/>
                <a:ext cx="317992" cy="1022951"/>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7" name="Google Shape;147;p8"/>
            <p:cNvSpPr/>
            <p:nvPr/>
          </p:nvSpPr>
          <p:spPr>
            <a:xfrm rot="-1301784">
              <a:off x="5230299" y="-135155"/>
              <a:ext cx="1694630" cy="798113"/>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8" name="Google Shape;148;p8"/>
          <p:cNvSpPr txBox="1">
            <a:spLocks noGrp="1"/>
          </p:cNvSpPr>
          <p:nvPr>
            <p:ph type="title"/>
          </p:nvPr>
        </p:nvSpPr>
        <p:spPr>
          <a:xfrm>
            <a:off x="2347200" y="1742800"/>
            <a:ext cx="7497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100021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49"/>
        <p:cNvGrpSpPr/>
        <p:nvPr/>
      </p:nvGrpSpPr>
      <p:grpSpPr>
        <a:xfrm>
          <a:off x="0" y="0"/>
          <a:ext cx="0" cy="0"/>
          <a:chOff x="0" y="0"/>
          <a:chExt cx="0" cy="0"/>
        </a:xfrm>
      </p:grpSpPr>
      <p:grpSp>
        <p:nvGrpSpPr>
          <p:cNvPr id="150" name="Google Shape;150;p9"/>
          <p:cNvGrpSpPr/>
          <p:nvPr/>
        </p:nvGrpSpPr>
        <p:grpSpPr>
          <a:xfrm rot="10800000">
            <a:off x="-350877" y="-1316871"/>
            <a:ext cx="12774264" cy="9075217"/>
            <a:chOff x="-101445" y="7110"/>
            <a:chExt cx="7445945" cy="5289821"/>
          </a:xfrm>
        </p:grpSpPr>
        <p:sp>
          <p:nvSpPr>
            <p:cNvPr id="151" name="Google Shape;151;p9"/>
            <p:cNvSpPr/>
            <p:nvPr/>
          </p:nvSpPr>
          <p:spPr>
            <a:xfrm>
              <a:off x="6661497" y="2635974"/>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9"/>
            <p:cNvSpPr/>
            <p:nvPr/>
          </p:nvSpPr>
          <p:spPr>
            <a:xfrm>
              <a:off x="6596800" y="3772020"/>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9"/>
            <p:cNvSpPr/>
            <p:nvPr/>
          </p:nvSpPr>
          <p:spPr>
            <a:xfrm rot="-7469555">
              <a:off x="5413435" y="10239"/>
              <a:ext cx="562500" cy="1056976"/>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9"/>
            <p:cNvSpPr/>
            <p:nvPr/>
          </p:nvSpPr>
          <p:spPr>
            <a:xfrm>
              <a:off x="5859324" y="4129893"/>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9"/>
            <p:cNvSpPr/>
            <p:nvPr/>
          </p:nvSpPr>
          <p:spPr>
            <a:xfrm>
              <a:off x="3850863" y="4116304"/>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9"/>
            <p:cNvSpPr/>
            <p:nvPr/>
          </p:nvSpPr>
          <p:spPr>
            <a:xfrm>
              <a:off x="2874697" y="4217881"/>
              <a:ext cx="712000" cy="1079050"/>
            </a:xfrm>
            <a:custGeom>
              <a:avLst/>
              <a:gdLst/>
              <a:ahLst/>
              <a:cxnLst/>
              <a:rect l="l" t="t" r="r" b="b"/>
              <a:pathLst>
                <a:path w="28480" h="43162" extrusionOk="0">
                  <a:moveTo>
                    <a:pt x="28480" y="0"/>
                  </a:moveTo>
                  <a:lnTo>
                    <a:pt x="14682" y="884"/>
                  </a:lnTo>
                  <a:lnTo>
                    <a:pt x="0" y="7613"/>
                  </a:lnTo>
                  <a:lnTo>
                    <a:pt x="19032" y="43162"/>
                  </a:lnTo>
                  <a:lnTo>
                    <a:pt x="27868" y="43162"/>
                  </a:lnTo>
                  <a:lnTo>
                    <a:pt x="28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9"/>
            <p:cNvSpPr/>
            <p:nvPr/>
          </p:nvSpPr>
          <p:spPr>
            <a:xfrm>
              <a:off x="1588058" y="4069925"/>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9"/>
            <p:cNvSpPr/>
            <p:nvPr/>
          </p:nvSpPr>
          <p:spPr>
            <a:xfrm>
              <a:off x="5223589" y="4274323"/>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9"/>
            <p:cNvSpPr/>
            <p:nvPr/>
          </p:nvSpPr>
          <p:spPr>
            <a:xfrm>
              <a:off x="56303" y="4092000"/>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9"/>
            <p:cNvSpPr/>
            <p:nvPr/>
          </p:nvSpPr>
          <p:spPr>
            <a:xfrm>
              <a:off x="-101445" y="3092629"/>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9"/>
            <p:cNvSpPr/>
            <p:nvPr/>
          </p:nvSpPr>
          <p:spPr>
            <a:xfrm>
              <a:off x="-32606" y="2345132"/>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9"/>
            <p:cNvSpPr/>
            <p:nvPr/>
          </p:nvSpPr>
          <p:spPr>
            <a:xfrm>
              <a:off x="-19870" y="1070338"/>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9"/>
            <p:cNvSpPr/>
            <p:nvPr/>
          </p:nvSpPr>
          <p:spPr>
            <a:xfrm>
              <a:off x="-54712" y="47537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9"/>
            <p:cNvSpPr/>
            <p:nvPr/>
          </p:nvSpPr>
          <p:spPr>
            <a:xfrm rot="-1301765">
              <a:off x="993978" y="228581"/>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9"/>
            <p:cNvSpPr/>
            <p:nvPr/>
          </p:nvSpPr>
          <p:spPr>
            <a:xfrm>
              <a:off x="2789001" y="25065"/>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9"/>
            <p:cNvSpPr/>
            <p:nvPr/>
          </p:nvSpPr>
          <p:spPr>
            <a:xfrm>
              <a:off x="4304300" y="47536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9"/>
            <p:cNvSpPr/>
            <p:nvPr/>
          </p:nvSpPr>
          <p:spPr>
            <a:xfrm>
              <a:off x="6552744" y="39221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9"/>
            <p:cNvSpPr/>
            <p:nvPr/>
          </p:nvSpPr>
          <p:spPr>
            <a:xfrm>
              <a:off x="6768599" y="943720"/>
              <a:ext cx="371370" cy="1194826"/>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9" name="Google Shape;169;p9"/>
          <p:cNvSpPr txBox="1">
            <a:spLocks noGrp="1"/>
          </p:cNvSpPr>
          <p:nvPr>
            <p:ph type="title"/>
          </p:nvPr>
        </p:nvSpPr>
        <p:spPr>
          <a:xfrm>
            <a:off x="2784400" y="2761684"/>
            <a:ext cx="6623200" cy="7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333">
                <a:solidFill>
                  <a:schemeClr val="accent3"/>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70" name="Google Shape;170;p9"/>
          <p:cNvSpPr txBox="1">
            <a:spLocks noGrp="1"/>
          </p:cNvSpPr>
          <p:nvPr>
            <p:ph type="subTitle" idx="1"/>
          </p:nvPr>
        </p:nvSpPr>
        <p:spPr>
          <a:xfrm>
            <a:off x="2784400" y="3538517"/>
            <a:ext cx="6623200" cy="18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424152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1"/>
        <p:cNvGrpSpPr/>
        <p:nvPr/>
      </p:nvGrpSpPr>
      <p:grpSpPr>
        <a:xfrm>
          <a:off x="0" y="0"/>
          <a:ext cx="0" cy="0"/>
          <a:chOff x="0" y="0"/>
          <a:chExt cx="0" cy="0"/>
        </a:xfrm>
      </p:grpSpPr>
      <p:sp>
        <p:nvSpPr>
          <p:cNvPr id="172" name="Google Shape;172;p10"/>
          <p:cNvSpPr txBox="1">
            <a:spLocks noGrp="1"/>
          </p:cNvSpPr>
          <p:nvPr>
            <p:ph type="title"/>
          </p:nvPr>
        </p:nvSpPr>
        <p:spPr>
          <a:xfrm>
            <a:off x="960000" y="1598800"/>
            <a:ext cx="4510800" cy="366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4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73" name="Google Shape;173;p10"/>
          <p:cNvGrpSpPr/>
          <p:nvPr/>
        </p:nvGrpSpPr>
        <p:grpSpPr>
          <a:xfrm flipH="1">
            <a:off x="-664810" y="-817177"/>
            <a:ext cx="13381697" cy="8971884"/>
            <a:chOff x="-455529" y="121967"/>
            <a:chExt cx="7800010" cy="5229590"/>
          </a:xfrm>
        </p:grpSpPr>
        <p:sp>
          <p:nvSpPr>
            <p:cNvPr id="174" name="Google Shape;174;p10"/>
            <p:cNvSpPr/>
            <p:nvPr/>
          </p:nvSpPr>
          <p:spPr>
            <a:xfrm>
              <a:off x="6426885" y="2410242"/>
              <a:ext cx="535300" cy="830975"/>
            </a:xfrm>
            <a:custGeom>
              <a:avLst/>
              <a:gdLst/>
              <a:ahLst/>
              <a:cxnLst/>
              <a:rect l="l" t="t" r="r" b="b"/>
              <a:pathLst>
                <a:path w="21412" h="33239" extrusionOk="0">
                  <a:moveTo>
                    <a:pt x="21412" y="0"/>
                  </a:moveTo>
                  <a:lnTo>
                    <a:pt x="9313" y="136"/>
                  </a:lnTo>
                  <a:lnTo>
                    <a:pt x="1" y="20052"/>
                  </a:lnTo>
                  <a:lnTo>
                    <a:pt x="21412" y="33238"/>
                  </a:lnTo>
                  <a:lnTo>
                    <a:pt x="21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10"/>
            <p:cNvSpPr/>
            <p:nvPr/>
          </p:nvSpPr>
          <p:spPr>
            <a:xfrm>
              <a:off x="6596781" y="3716918"/>
              <a:ext cx="747700" cy="832675"/>
            </a:xfrm>
            <a:custGeom>
              <a:avLst/>
              <a:gdLst/>
              <a:ahLst/>
              <a:cxnLst/>
              <a:rect l="l" t="t" r="r" b="b"/>
              <a:pathLst>
                <a:path w="29908" h="33307" extrusionOk="0">
                  <a:moveTo>
                    <a:pt x="0" y="1"/>
                  </a:moveTo>
                  <a:lnTo>
                    <a:pt x="12915" y="25558"/>
                  </a:lnTo>
                  <a:lnTo>
                    <a:pt x="9652" y="33307"/>
                  </a:lnTo>
                  <a:lnTo>
                    <a:pt x="29908" y="33307"/>
                  </a:lnTo>
                  <a:lnTo>
                    <a:pt x="29908" y="163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10"/>
            <p:cNvSpPr/>
            <p:nvPr/>
          </p:nvSpPr>
          <p:spPr>
            <a:xfrm>
              <a:off x="5882640" y="4281001"/>
              <a:ext cx="562500" cy="1056975"/>
            </a:xfrm>
            <a:custGeom>
              <a:avLst/>
              <a:gdLst/>
              <a:ahLst/>
              <a:cxnLst/>
              <a:rect l="l" t="t" r="r" b="b"/>
              <a:pathLst>
                <a:path w="22500" h="42279" extrusionOk="0">
                  <a:moveTo>
                    <a:pt x="13051" y="1"/>
                  </a:moveTo>
                  <a:lnTo>
                    <a:pt x="69" y="8973"/>
                  </a:lnTo>
                  <a:lnTo>
                    <a:pt x="1" y="42279"/>
                  </a:lnTo>
                  <a:lnTo>
                    <a:pt x="22499" y="42279"/>
                  </a:lnTo>
                  <a:lnTo>
                    <a:pt x="21956" y="4555"/>
                  </a:lnTo>
                  <a:lnTo>
                    <a:pt x="130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0"/>
            <p:cNvSpPr/>
            <p:nvPr/>
          </p:nvSpPr>
          <p:spPr>
            <a:xfrm>
              <a:off x="4995020" y="4237494"/>
              <a:ext cx="458825" cy="832675"/>
            </a:xfrm>
            <a:custGeom>
              <a:avLst/>
              <a:gdLst/>
              <a:ahLst/>
              <a:cxnLst/>
              <a:rect l="l" t="t" r="r" b="b"/>
              <a:pathLst>
                <a:path w="18353" h="33307" extrusionOk="0">
                  <a:moveTo>
                    <a:pt x="18353" y="1"/>
                  </a:moveTo>
                  <a:lnTo>
                    <a:pt x="1" y="33307"/>
                  </a:lnTo>
                  <a:lnTo>
                    <a:pt x="18285" y="33307"/>
                  </a:lnTo>
                  <a:lnTo>
                    <a:pt x="183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0"/>
            <p:cNvSpPr/>
            <p:nvPr/>
          </p:nvSpPr>
          <p:spPr>
            <a:xfrm>
              <a:off x="3386050" y="4267407"/>
              <a:ext cx="1248975" cy="1084150"/>
            </a:xfrm>
            <a:custGeom>
              <a:avLst/>
              <a:gdLst/>
              <a:ahLst/>
              <a:cxnLst/>
              <a:rect l="l" t="t" r="r" b="b"/>
              <a:pathLst>
                <a:path w="49959" h="43366" extrusionOk="0">
                  <a:moveTo>
                    <a:pt x="35617" y="0"/>
                  </a:moveTo>
                  <a:lnTo>
                    <a:pt x="17469" y="1088"/>
                  </a:lnTo>
                  <a:lnTo>
                    <a:pt x="0" y="30315"/>
                  </a:lnTo>
                  <a:lnTo>
                    <a:pt x="7205" y="43366"/>
                  </a:lnTo>
                  <a:lnTo>
                    <a:pt x="31607" y="43366"/>
                  </a:lnTo>
                  <a:lnTo>
                    <a:pt x="49959" y="10060"/>
                  </a:lnTo>
                  <a:lnTo>
                    <a:pt x="356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0"/>
            <p:cNvSpPr/>
            <p:nvPr/>
          </p:nvSpPr>
          <p:spPr>
            <a:xfrm>
              <a:off x="1862229" y="4267417"/>
              <a:ext cx="1303375" cy="1079050"/>
            </a:xfrm>
            <a:custGeom>
              <a:avLst/>
              <a:gdLst/>
              <a:ahLst/>
              <a:cxnLst/>
              <a:rect l="l" t="t" r="r" b="b"/>
              <a:pathLst>
                <a:path w="52135" h="43162" extrusionOk="0">
                  <a:moveTo>
                    <a:pt x="12167" y="0"/>
                  </a:moveTo>
                  <a:lnTo>
                    <a:pt x="0" y="884"/>
                  </a:lnTo>
                  <a:lnTo>
                    <a:pt x="25354" y="43162"/>
                  </a:lnTo>
                  <a:lnTo>
                    <a:pt x="50707" y="43162"/>
                  </a:lnTo>
                  <a:lnTo>
                    <a:pt x="52134" y="24742"/>
                  </a:lnTo>
                  <a:lnTo>
                    <a:pt x="12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0"/>
            <p:cNvSpPr/>
            <p:nvPr/>
          </p:nvSpPr>
          <p:spPr>
            <a:xfrm>
              <a:off x="3393675" y="4861775"/>
              <a:ext cx="701825" cy="287200"/>
            </a:xfrm>
            <a:custGeom>
              <a:avLst/>
              <a:gdLst/>
              <a:ahLst/>
              <a:cxnLst/>
              <a:rect l="l" t="t" r="r" b="b"/>
              <a:pathLst>
                <a:path w="28073" h="11488" extrusionOk="0">
                  <a:moveTo>
                    <a:pt x="22159" y="1"/>
                  </a:moveTo>
                  <a:lnTo>
                    <a:pt x="0" y="11488"/>
                  </a:lnTo>
                  <a:lnTo>
                    <a:pt x="28072" y="11488"/>
                  </a:lnTo>
                  <a:lnTo>
                    <a:pt x="22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0"/>
            <p:cNvSpPr/>
            <p:nvPr/>
          </p:nvSpPr>
          <p:spPr>
            <a:xfrm>
              <a:off x="33435" y="4248524"/>
              <a:ext cx="1845425" cy="1056975"/>
            </a:xfrm>
            <a:custGeom>
              <a:avLst/>
              <a:gdLst/>
              <a:ahLst/>
              <a:cxnLst/>
              <a:rect l="l" t="t" r="r" b="b"/>
              <a:pathLst>
                <a:path w="73817" h="42279" extrusionOk="0">
                  <a:moveTo>
                    <a:pt x="48055" y="1"/>
                  </a:moveTo>
                  <a:lnTo>
                    <a:pt x="8428" y="23587"/>
                  </a:lnTo>
                  <a:lnTo>
                    <a:pt x="0" y="22295"/>
                  </a:lnTo>
                  <a:lnTo>
                    <a:pt x="0" y="42279"/>
                  </a:lnTo>
                  <a:lnTo>
                    <a:pt x="73816" y="42279"/>
                  </a:lnTo>
                  <a:lnTo>
                    <a:pt x="480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10"/>
            <p:cNvSpPr/>
            <p:nvPr/>
          </p:nvSpPr>
          <p:spPr>
            <a:xfrm>
              <a:off x="-455529" y="2991343"/>
              <a:ext cx="802075" cy="1558250"/>
            </a:xfrm>
            <a:custGeom>
              <a:avLst/>
              <a:gdLst/>
              <a:ahLst/>
              <a:cxnLst/>
              <a:rect l="l" t="t" r="r" b="b"/>
              <a:pathLst>
                <a:path w="32083" h="62330" extrusionOk="0">
                  <a:moveTo>
                    <a:pt x="0" y="0"/>
                  </a:moveTo>
                  <a:lnTo>
                    <a:pt x="0" y="61038"/>
                  </a:lnTo>
                  <a:lnTo>
                    <a:pt x="8428" y="62330"/>
                  </a:lnTo>
                  <a:lnTo>
                    <a:pt x="32082" y="2059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0"/>
            <p:cNvSpPr/>
            <p:nvPr/>
          </p:nvSpPr>
          <p:spPr>
            <a:xfrm>
              <a:off x="-281887" y="2126850"/>
              <a:ext cx="686525" cy="778300"/>
            </a:xfrm>
            <a:custGeom>
              <a:avLst/>
              <a:gdLst/>
              <a:ahLst/>
              <a:cxnLst/>
              <a:rect l="l" t="t" r="r" b="b"/>
              <a:pathLst>
                <a:path w="27461" h="31132" extrusionOk="0">
                  <a:moveTo>
                    <a:pt x="0" y="1"/>
                  </a:moveTo>
                  <a:lnTo>
                    <a:pt x="0" y="14682"/>
                  </a:lnTo>
                  <a:lnTo>
                    <a:pt x="27460" y="31131"/>
                  </a:lnTo>
                  <a:lnTo>
                    <a:pt x="114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10"/>
            <p:cNvSpPr/>
            <p:nvPr/>
          </p:nvSpPr>
          <p:spPr>
            <a:xfrm>
              <a:off x="-180407" y="1017509"/>
              <a:ext cx="661025" cy="873450"/>
            </a:xfrm>
            <a:custGeom>
              <a:avLst/>
              <a:gdLst/>
              <a:ahLst/>
              <a:cxnLst/>
              <a:rect l="l" t="t" r="r" b="b"/>
              <a:pathLst>
                <a:path w="26441" h="34938" extrusionOk="0">
                  <a:moveTo>
                    <a:pt x="7273" y="1"/>
                  </a:moveTo>
                  <a:lnTo>
                    <a:pt x="0" y="4011"/>
                  </a:lnTo>
                  <a:lnTo>
                    <a:pt x="0" y="27529"/>
                  </a:lnTo>
                  <a:lnTo>
                    <a:pt x="2651" y="34938"/>
                  </a:lnTo>
                  <a:lnTo>
                    <a:pt x="20187" y="33170"/>
                  </a:lnTo>
                  <a:lnTo>
                    <a:pt x="26441" y="12168"/>
                  </a:lnTo>
                  <a:lnTo>
                    <a:pt x="7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0"/>
            <p:cNvSpPr/>
            <p:nvPr/>
          </p:nvSpPr>
          <p:spPr>
            <a:xfrm>
              <a:off x="420807" y="475384"/>
              <a:ext cx="708625" cy="423325"/>
            </a:xfrm>
            <a:custGeom>
              <a:avLst/>
              <a:gdLst/>
              <a:ahLst/>
              <a:cxnLst/>
              <a:rect l="l" t="t" r="r" b="b"/>
              <a:pathLst>
                <a:path w="28345" h="16933" extrusionOk="0">
                  <a:moveTo>
                    <a:pt x="1836" y="0"/>
                  </a:moveTo>
                  <a:cubicBezTo>
                    <a:pt x="1836" y="0"/>
                    <a:pt x="1" y="16517"/>
                    <a:pt x="1632" y="16925"/>
                  </a:cubicBezTo>
                  <a:cubicBezTo>
                    <a:pt x="1654" y="16930"/>
                    <a:pt x="1680" y="16933"/>
                    <a:pt x="1710" y="16933"/>
                  </a:cubicBezTo>
                  <a:cubicBezTo>
                    <a:pt x="3916" y="16933"/>
                    <a:pt x="27597" y="2447"/>
                    <a:pt x="27597" y="2447"/>
                  </a:cubicBezTo>
                  <a:lnTo>
                    <a:pt x="28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0"/>
            <p:cNvSpPr/>
            <p:nvPr/>
          </p:nvSpPr>
          <p:spPr>
            <a:xfrm rot="-1301765">
              <a:off x="1554404" y="343439"/>
              <a:ext cx="1317035" cy="620278"/>
            </a:xfrm>
            <a:custGeom>
              <a:avLst/>
              <a:gdLst/>
              <a:ahLst/>
              <a:cxnLst/>
              <a:rect l="l" t="t" r="r" b="b"/>
              <a:pathLst>
                <a:path w="52679" h="24810" extrusionOk="0">
                  <a:moveTo>
                    <a:pt x="748" y="0"/>
                  </a:moveTo>
                  <a:lnTo>
                    <a:pt x="1" y="2447"/>
                  </a:lnTo>
                  <a:lnTo>
                    <a:pt x="37861" y="24809"/>
                  </a:lnTo>
                  <a:lnTo>
                    <a:pt x="526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0"/>
            <p:cNvSpPr/>
            <p:nvPr/>
          </p:nvSpPr>
          <p:spPr>
            <a:xfrm>
              <a:off x="3591656" y="121980"/>
              <a:ext cx="1043375" cy="895525"/>
            </a:xfrm>
            <a:custGeom>
              <a:avLst/>
              <a:gdLst/>
              <a:ahLst/>
              <a:cxnLst/>
              <a:rect l="l" t="t" r="r" b="b"/>
              <a:pathLst>
                <a:path w="41735" h="35821" extrusionOk="0">
                  <a:moveTo>
                    <a:pt x="14818" y="0"/>
                  </a:moveTo>
                  <a:lnTo>
                    <a:pt x="1" y="24809"/>
                  </a:lnTo>
                  <a:lnTo>
                    <a:pt x="8021" y="29635"/>
                  </a:lnTo>
                  <a:lnTo>
                    <a:pt x="7885" y="35821"/>
                  </a:lnTo>
                  <a:lnTo>
                    <a:pt x="41531" y="17129"/>
                  </a:lnTo>
                  <a:lnTo>
                    <a:pt x="41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10"/>
            <p:cNvSpPr/>
            <p:nvPr/>
          </p:nvSpPr>
          <p:spPr>
            <a:xfrm>
              <a:off x="5133980" y="365034"/>
              <a:ext cx="630475" cy="644025"/>
            </a:xfrm>
            <a:custGeom>
              <a:avLst/>
              <a:gdLst/>
              <a:ahLst/>
              <a:cxnLst/>
              <a:rect l="l" t="t" r="r" b="b"/>
              <a:pathLst>
                <a:path w="25219" h="25761" extrusionOk="0">
                  <a:moveTo>
                    <a:pt x="1" y="0"/>
                  </a:moveTo>
                  <a:lnTo>
                    <a:pt x="15158" y="25761"/>
                  </a:lnTo>
                  <a:cubicBezTo>
                    <a:pt x="15158" y="25761"/>
                    <a:pt x="24198" y="1699"/>
                    <a:pt x="25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10"/>
            <p:cNvSpPr/>
            <p:nvPr/>
          </p:nvSpPr>
          <p:spPr>
            <a:xfrm>
              <a:off x="6209375" y="564536"/>
              <a:ext cx="752800" cy="589650"/>
            </a:xfrm>
            <a:custGeom>
              <a:avLst/>
              <a:gdLst/>
              <a:ahLst/>
              <a:cxnLst/>
              <a:rect l="l" t="t" r="r" b="b"/>
              <a:pathLst>
                <a:path w="30112" h="23586" extrusionOk="0">
                  <a:moveTo>
                    <a:pt x="10196" y="0"/>
                  </a:moveTo>
                  <a:lnTo>
                    <a:pt x="1" y="16041"/>
                  </a:lnTo>
                  <a:lnTo>
                    <a:pt x="4147" y="23586"/>
                  </a:lnTo>
                  <a:lnTo>
                    <a:pt x="30112" y="4894"/>
                  </a:lnTo>
                  <a:lnTo>
                    <a:pt x="30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0"/>
            <p:cNvSpPr/>
            <p:nvPr/>
          </p:nvSpPr>
          <p:spPr>
            <a:xfrm>
              <a:off x="6777166" y="1279639"/>
              <a:ext cx="234525" cy="754500"/>
            </a:xfrm>
            <a:custGeom>
              <a:avLst/>
              <a:gdLst/>
              <a:ahLst/>
              <a:cxnLst/>
              <a:rect l="l" t="t" r="r" b="b"/>
              <a:pathLst>
                <a:path w="9381" h="30180" extrusionOk="0">
                  <a:moveTo>
                    <a:pt x="9381" y="0"/>
                  </a:moveTo>
                  <a:lnTo>
                    <a:pt x="1" y="21275"/>
                  </a:lnTo>
                  <a:lnTo>
                    <a:pt x="3807" y="30179"/>
                  </a:lnTo>
                  <a:lnTo>
                    <a:pt x="9381" y="30043"/>
                  </a:lnTo>
                  <a:lnTo>
                    <a:pt x="93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369675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593367"/>
            <a:ext cx="10290400" cy="76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700"/>
              <a:buFont typeface="Archivo Black"/>
              <a:buNone/>
              <a:defRPr sz="27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a:lnSpc>
                <a:spcPct val="115000"/>
              </a:lnSpc>
              <a:spcBef>
                <a:spcPts val="1600"/>
              </a:spcBef>
              <a:spcAft>
                <a:spcPts val="1600"/>
              </a:spcAft>
              <a:buClr>
                <a:schemeClr val="dk1"/>
              </a:buClr>
              <a:buSzPts val="1400"/>
              <a:buFont typeface="Actor"/>
              <a:buChar char="■"/>
              <a:defRPr>
                <a:solidFill>
                  <a:schemeClr val="dk1"/>
                </a:solidFill>
                <a:latin typeface="Actor"/>
                <a:ea typeface="Actor"/>
                <a:cs typeface="Actor"/>
                <a:sym typeface="Actor"/>
              </a:defRPr>
            </a:lvl9pPr>
          </a:lstStyle>
          <a:p>
            <a:endParaRPr dirty="0"/>
          </a:p>
        </p:txBody>
      </p:sp>
    </p:spTree>
    <p:extLst>
      <p:ext uri="{BB962C8B-B14F-4D97-AF65-F5344CB8AC3E}">
        <p14:creationId xmlns:p14="http://schemas.microsoft.com/office/powerpoint/2010/main" val="332431849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2" r:id="rId30"/>
    <p:sldLayoutId id="2147483693" r:id="rId31"/>
    <p:sldLayoutId id="2147483694"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8"/>
          <p:cNvSpPr txBox="1">
            <a:spLocks noGrp="1"/>
          </p:cNvSpPr>
          <p:nvPr>
            <p:ph type="ctrTitle"/>
          </p:nvPr>
        </p:nvSpPr>
        <p:spPr>
          <a:xfrm>
            <a:off x="-184601" y="1155973"/>
            <a:ext cx="8147194" cy="2987667"/>
          </a:xfrm>
          <a:prstGeom prst="rect">
            <a:avLst/>
          </a:prstGeom>
        </p:spPr>
        <p:txBody>
          <a:bodyPr spcFirstLastPara="1" wrap="square" lIns="121900" tIns="121900" rIns="121900" bIns="121900" anchor="ctr" anchorCtr="0">
            <a:noAutofit/>
          </a:bodyPr>
          <a:lstStyle/>
          <a:p>
            <a:r>
              <a:rPr lang="en-US" sz="8000" dirty="0">
                <a:solidFill>
                  <a:schemeClr val="accent3"/>
                </a:solidFill>
              </a:rPr>
              <a:t>Ransomware</a:t>
            </a:r>
            <a:br>
              <a:rPr lang="en-US" sz="8000" dirty="0">
                <a:solidFill>
                  <a:schemeClr val="accent3"/>
                </a:solidFill>
              </a:rPr>
            </a:br>
            <a:r>
              <a:rPr lang="en-US" sz="8000" dirty="0">
                <a:solidFill>
                  <a:schemeClr val="accent3"/>
                </a:solidFill>
              </a:rPr>
              <a:t>Affiliate Orientation</a:t>
            </a:r>
            <a:endParaRPr lang="en-US" sz="17066" dirty="0">
              <a:solidFill>
                <a:schemeClr val="accent3"/>
              </a:solidFill>
            </a:endParaRPr>
          </a:p>
        </p:txBody>
      </p:sp>
      <p:grpSp>
        <p:nvGrpSpPr>
          <p:cNvPr id="713" name="Google Shape;713;p38"/>
          <p:cNvGrpSpPr/>
          <p:nvPr/>
        </p:nvGrpSpPr>
        <p:grpSpPr>
          <a:xfrm>
            <a:off x="4630578" y="-58566"/>
            <a:ext cx="6502252" cy="6197095"/>
            <a:chOff x="3830023" y="0"/>
            <a:chExt cx="4830796" cy="4604082"/>
          </a:xfrm>
        </p:grpSpPr>
        <p:grpSp>
          <p:nvGrpSpPr>
            <p:cNvPr id="714" name="Google Shape;714;p38"/>
            <p:cNvGrpSpPr/>
            <p:nvPr/>
          </p:nvGrpSpPr>
          <p:grpSpPr>
            <a:xfrm>
              <a:off x="3830023" y="0"/>
              <a:ext cx="3739211" cy="883229"/>
              <a:chOff x="3830023" y="-234825"/>
              <a:chExt cx="3739211" cy="883229"/>
            </a:xfrm>
          </p:grpSpPr>
          <p:sp>
            <p:nvSpPr>
              <p:cNvPr id="715" name="Google Shape;715;p38"/>
              <p:cNvSpPr/>
              <p:nvPr/>
            </p:nvSpPr>
            <p:spPr>
              <a:xfrm>
                <a:off x="3830023" y="-234825"/>
                <a:ext cx="3391577" cy="648625"/>
              </a:xfrm>
              <a:custGeom>
                <a:avLst/>
                <a:gdLst/>
                <a:ahLst/>
                <a:cxnLst/>
                <a:rect l="l" t="t" r="r" b="b"/>
                <a:pathLst>
                  <a:path w="41580" h="7952" extrusionOk="0">
                    <a:moveTo>
                      <a:pt x="25690" y="426"/>
                    </a:moveTo>
                    <a:cubicBezTo>
                      <a:pt x="25765" y="602"/>
                      <a:pt x="25790" y="777"/>
                      <a:pt x="25790" y="952"/>
                    </a:cubicBezTo>
                    <a:cubicBezTo>
                      <a:pt x="25665" y="777"/>
                      <a:pt x="25564" y="576"/>
                      <a:pt x="25690" y="426"/>
                    </a:cubicBezTo>
                    <a:close/>
                    <a:moveTo>
                      <a:pt x="76" y="0"/>
                    </a:moveTo>
                    <a:cubicBezTo>
                      <a:pt x="25" y="0"/>
                      <a:pt x="0" y="75"/>
                      <a:pt x="51" y="75"/>
                    </a:cubicBezTo>
                    <a:cubicBezTo>
                      <a:pt x="3860" y="1078"/>
                      <a:pt x="7720" y="1955"/>
                      <a:pt x="11579" y="2682"/>
                    </a:cubicBezTo>
                    <a:cubicBezTo>
                      <a:pt x="13484" y="3058"/>
                      <a:pt x="15389" y="3409"/>
                      <a:pt x="17319" y="3609"/>
                    </a:cubicBezTo>
                    <a:cubicBezTo>
                      <a:pt x="18268" y="3712"/>
                      <a:pt x="19244" y="3781"/>
                      <a:pt x="20218" y="3781"/>
                    </a:cubicBezTo>
                    <a:cubicBezTo>
                      <a:pt x="21148" y="3781"/>
                      <a:pt x="22078" y="3718"/>
                      <a:pt x="22983" y="3559"/>
                    </a:cubicBezTo>
                    <a:cubicBezTo>
                      <a:pt x="23835" y="3409"/>
                      <a:pt x="24712" y="3108"/>
                      <a:pt x="25314" y="2431"/>
                    </a:cubicBezTo>
                    <a:cubicBezTo>
                      <a:pt x="25590" y="2080"/>
                      <a:pt x="25815" y="1654"/>
                      <a:pt x="25865" y="1203"/>
                    </a:cubicBezTo>
                    <a:cubicBezTo>
                      <a:pt x="26166" y="1479"/>
                      <a:pt x="26592" y="1629"/>
                      <a:pt x="26943" y="1754"/>
                    </a:cubicBezTo>
                    <a:cubicBezTo>
                      <a:pt x="27970" y="2155"/>
                      <a:pt x="29048" y="2306"/>
                      <a:pt x="30126" y="2381"/>
                    </a:cubicBezTo>
                    <a:cubicBezTo>
                      <a:pt x="30673" y="2409"/>
                      <a:pt x="31220" y="2424"/>
                      <a:pt x="31766" y="2424"/>
                    </a:cubicBezTo>
                    <a:cubicBezTo>
                      <a:pt x="33623" y="2424"/>
                      <a:pt x="35473" y="2259"/>
                      <a:pt x="37294" y="1930"/>
                    </a:cubicBezTo>
                    <a:cubicBezTo>
                      <a:pt x="38647" y="1704"/>
                      <a:pt x="39976" y="1378"/>
                      <a:pt x="41279" y="952"/>
                    </a:cubicBezTo>
                    <a:lnTo>
                      <a:pt x="41279" y="952"/>
                    </a:lnTo>
                    <a:cubicBezTo>
                      <a:pt x="41229" y="3283"/>
                      <a:pt x="41279" y="5589"/>
                      <a:pt x="41454" y="7895"/>
                    </a:cubicBezTo>
                    <a:cubicBezTo>
                      <a:pt x="41454" y="7932"/>
                      <a:pt x="41486" y="7951"/>
                      <a:pt x="41517" y="7951"/>
                    </a:cubicBezTo>
                    <a:cubicBezTo>
                      <a:pt x="41548" y="7951"/>
                      <a:pt x="41580" y="7932"/>
                      <a:pt x="41580" y="7895"/>
                    </a:cubicBezTo>
                    <a:cubicBezTo>
                      <a:pt x="41404" y="5564"/>
                      <a:pt x="41329" y="3208"/>
                      <a:pt x="41404" y="877"/>
                    </a:cubicBezTo>
                    <a:cubicBezTo>
                      <a:pt x="41404" y="857"/>
                      <a:pt x="41371" y="820"/>
                      <a:pt x="41346" y="820"/>
                    </a:cubicBezTo>
                    <a:cubicBezTo>
                      <a:pt x="41339" y="820"/>
                      <a:pt x="41334" y="822"/>
                      <a:pt x="41329" y="827"/>
                    </a:cubicBezTo>
                    <a:cubicBezTo>
                      <a:pt x="39174" y="1504"/>
                      <a:pt x="36968" y="1955"/>
                      <a:pt x="34712" y="2180"/>
                    </a:cubicBezTo>
                    <a:cubicBezTo>
                      <a:pt x="33610" y="2281"/>
                      <a:pt x="32507" y="2306"/>
                      <a:pt x="31404" y="2306"/>
                    </a:cubicBezTo>
                    <a:cubicBezTo>
                      <a:pt x="30376" y="2281"/>
                      <a:pt x="29299" y="2231"/>
                      <a:pt x="28271" y="2030"/>
                    </a:cubicBezTo>
                    <a:cubicBezTo>
                      <a:pt x="27695" y="1905"/>
                      <a:pt x="27143" y="1754"/>
                      <a:pt x="26592" y="1504"/>
                    </a:cubicBezTo>
                    <a:cubicBezTo>
                      <a:pt x="26366" y="1378"/>
                      <a:pt x="26091" y="1253"/>
                      <a:pt x="25890" y="1078"/>
                    </a:cubicBezTo>
                    <a:cubicBezTo>
                      <a:pt x="25915" y="802"/>
                      <a:pt x="25865" y="551"/>
                      <a:pt x="25790" y="301"/>
                    </a:cubicBezTo>
                    <a:cubicBezTo>
                      <a:pt x="25772" y="283"/>
                      <a:pt x="25755" y="265"/>
                      <a:pt x="25728" y="265"/>
                    </a:cubicBezTo>
                    <a:cubicBezTo>
                      <a:pt x="25717" y="265"/>
                      <a:pt x="25704" y="268"/>
                      <a:pt x="25690" y="276"/>
                    </a:cubicBezTo>
                    <a:cubicBezTo>
                      <a:pt x="25414" y="476"/>
                      <a:pt x="25539" y="827"/>
                      <a:pt x="25740" y="1078"/>
                    </a:cubicBezTo>
                    <a:cubicBezTo>
                      <a:pt x="25740" y="1078"/>
                      <a:pt x="25765" y="1078"/>
                      <a:pt x="25765" y="1103"/>
                    </a:cubicBezTo>
                    <a:cubicBezTo>
                      <a:pt x="25715" y="1604"/>
                      <a:pt x="25489" y="2080"/>
                      <a:pt x="25138" y="2431"/>
                    </a:cubicBezTo>
                    <a:cubicBezTo>
                      <a:pt x="24562" y="3033"/>
                      <a:pt x="23760" y="3308"/>
                      <a:pt x="22958" y="3459"/>
                    </a:cubicBezTo>
                    <a:cubicBezTo>
                      <a:pt x="22079" y="3605"/>
                      <a:pt x="21177" y="3662"/>
                      <a:pt x="20274" y="3662"/>
                    </a:cubicBezTo>
                    <a:cubicBezTo>
                      <a:pt x="19322" y="3662"/>
                      <a:pt x="18370" y="3599"/>
                      <a:pt x="17444" y="3509"/>
                    </a:cubicBezTo>
                    <a:cubicBezTo>
                      <a:pt x="15539" y="3333"/>
                      <a:pt x="13660" y="2982"/>
                      <a:pt x="11780" y="2607"/>
                    </a:cubicBezTo>
                    <a:cubicBezTo>
                      <a:pt x="9925" y="2256"/>
                      <a:pt x="8096" y="1880"/>
                      <a:pt x="6266" y="1479"/>
                    </a:cubicBezTo>
                    <a:cubicBezTo>
                      <a:pt x="4186" y="1028"/>
                      <a:pt x="2131" y="526"/>
                      <a:pt x="7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6" name="Google Shape;716;p38"/>
              <p:cNvSpPr/>
              <p:nvPr/>
            </p:nvSpPr>
            <p:spPr>
              <a:xfrm>
                <a:off x="6904704" y="409085"/>
                <a:ext cx="664530" cy="239319"/>
              </a:xfrm>
              <a:custGeom>
                <a:avLst/>
                <a:gdLst/>
                <a:ahLst/>
                <a:cxnLst/>
                <a:rect l="l" t="t" r="r" b="b"/>
                <a:pathLst>
                  <a:path w="8147" h="2934" extrusionOk="0">
                    <a:moveTo>
                      <a:pt x="3760" y="1"/>
                    </a:moveTo>
                    <a:lnTo>
                      <a:pt x="1" y="2933"/>
                    </a:lnTo>
                    <a:lnTo>
                      <a:pt x="8146" y="2933"/>
                    </a:lnTo>
                    <a:lnTo>
                      <a:pt x="376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17" name="Google Shape;717;p38"/>
            <p:cNvSpPr/>
            <p:nvPr/>
          </p:nvSpPr>
          <p:spPr>
            <a:xfrm>
              <a:off x="5651550" y="883150"/>
              <a:ext cx="3009270" cy="3720932"/>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81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 name="Google Shape;1713;p72">
            <a:extLst>
              <a:ext uri="{FF2B5EF4-FFF2-40B4-BE49-F238E27FC236}">
                <a16:creationId xmlns:a16="http://schemas.microsoft.com/office/drawing/2014/main" id="{9B23304B-D59C-9C76-A0AD-DAE2649AEE52}"/>
              </a:ext>
            </a:extLst>
          </p:cNvPr>
          <p:cNvGrpSpPr/>
          <p:nvPr/>
        </p:nvGrpSpPr>
        <p:grpSpPr>
          <a:xfrm>
            <a:off x="7561480" y="42429"/>
            <a:ext cx="2905613" cy="6138607"/>
            <a:chOff x="5731373" y="1"/>
            <a:chExt cx="2179210" cy="4603955"/>
          </a:xfrm>
        </p:grpSpPr>
        <p:sp>
          <p:nvSpPr>
            <p:cNvPr id="4" name="Google Shape;1714;p72">
              <a:extLst>
                <a:ext uri="{FF2B5EF4-FFF2-40B4-BE49-F238E27FC236}">
                  <a16:creationId xmlns:a16="http://schemas.microsoft.com/office/drawing/2014/main" id="{57E6582D-F340-508B-B02E-7425F0C62C6E}"/>
                </a:ext>
              </a:extLst>
            </p:cNvPr>
            <p:cNvSpPr/>
            <p:nvPr/>
          </p:nvSpPr>
          <p:spPr>
            <a:xfrm>
              <a:off x="6326955" y="2307594"/>
              <a:ext cx="24218" cy="247253"/>
            </a:xfrm>
            <a:custGeom>
              <a:avLst/>
              <a:gdLst/>
              <a:ahLst/>
              <a:cxnLst/>
              <a:rect l="l" t="t" r="r" b="b"/>
              <a:pathLst>
                <a:path w="1279" h="13058" extrusionOk="0">
                  <a:moveTo>
                    <a:pt x="0" y="0"/>
                  </a:moveTo>
                  <a:lnTo>
                    <a:pt x="0" y="13058"/>
                  </a:lnTo>
                  <a:lnTo>
                    <a:pt x="1278" y="13058"/>
                  </a:lnTo>
                  <a:lnTo>
                    <a:pt x="1278"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5" name="Google Shape;1715;p72">
              <a:extLst>
                <a:ext uri="{FF2B5EF4-FFF2-40B4-BE49-F238E27FC236}">
                  <a16:creationId xmlns:a16="http://schemas.microsoft.com/office/drawing/2014/main" id="{E90EBDCF-CACC-741F-9C5E-42F4BE136E63}"/>
                </a:ext>
              </a:extLst>
            </p:cNvPr>
            <p:cNvGrpSpPr/>
            <p:nvPr/>
          </p:nvGrpSpPr>
          <p:grpSpPr>
            <a:xfrm>
              <a:off x="5731385" y="2459104"/>
              <a:ext cx="904530" cy="656084"/>
              <a:chOff x="1418050" y="2302650"/>
              <a:chExt cx="666075" cy="483125"/>
            </a:xfrm>
          </p:grpSpPr>
          <p:sp>
            <p:nvSpPr>
              <p:cNvPr id="59" name="Google Shape;1716;p72">
                <a:extLst>
                  <a:ext uri="{FF2B5EF4-FFF2-40B4-BE49-F238E27FC236}">
                    <a16:creationId xmlns:a16="http://schemas.microsoft.com/office/drawing/2014/main" id="{CE3885C3-C07D-52CB-144A-0F90CE65E6AA}"/>
                  </a:ext>
                </a:extLst>
              </p:cNvPr>
              <p:cNvSpPr/>
              <p:nvPr/>
            </p:nvSpPr>
            <p:spPr>
              <a:xfrm>
                <a:off x="1418050" y="2302650"/>
                <a:ext cx="666075" cy="483125"/>
              </a:xfrm>
              <a:custGeom>
                <a:avLst/>
                <a:gdLst/>
                <a:ahLst/>
                <a:cxnLst/>
                <a:rect l="l" t="t" r="r" b="b"/>
                <a:pathLst>
                  <a:path w="26643" h="19325" extrusionOk="0">
                    <a:moveTo>
                      <a:pt x="2758" y="1"/>
                    </a:moveTo>
                    <a:lnTo>
                      <a:pt x="1" y="14938"/>
                    </a:lnTo>
                    <a:lnTo>
                      <a:pt x="23911" y="19324"/>
                    </a:lnTo>
                    <a:lnTo>
                      <a:pt x="26643" y="4387"/>
                    </a:lnTo>
                    <a:lnTo>
                      <a:pt x="2758"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1717;p72">
                <a:extLst>
                  <a:ext uri="{FF2B5EF4-FFF2-40B4-BE49-F238E27FC236}">
                    <a16:creationId xmlns:a16="http://schemas.microsoft.com/office/drawing/2014/main" id="{29399A77-5A63-A087-0D0F-08067A76CFFD}"/>
                  </a:ext>
                </a:extLst>
              </p:cNvPr>
              <p:cNvSpPr/>
              <p:nvPr/>
            </p:nvSpPr>
            <p:spPr>
              <a:xfrm>
                <a:off x="1476950" y="2302650"/>
                <a:ext cx="607175" cy="162325"/>
              </a:xfrm>
              <a:custGeom>
                <a:avLst/>
                <a:gdLst/>
                <a:ahLst/>
                <a:cxnLst/>
                <a:rect l="l" t="t" r="r" b="b"/>
                <a:pathLst>
                  <a:path w="24287" h="6493" extrusionOk="0">
                    <a:moveTo>
                      <a:pt x="402" y="1"/>
                    </a:moveTo>
                    <a:lnTo>
                      <a:pt x="1" y="2106"/>
                    </a:lnTo>
                    <a:lnTo>
                      <a:pt x="23911" y="6492"/>
                    </a:lnTo>
                    <a:lnTo>
                      <a:pt x="24287" y="4387"/>
                    </a:lnTo>
                    <a:lnTo>
                      <a:pt x="402"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1718;p72">
                <a:extLst>
                  <a:ext uri="{FF2B5EF4-FFF2-40B4-BE49-F238E27FC236}">
                    <a16:creationId xmlns:a16="http://schemas.microsoft.com/office/drawing/2014/main" id="{93CEC1AF-9E38-A97E-687E-B225BD7B2CCC}"/>
                  </a:ext>
                </a:extLst>
              </p:cNvPr>
              <p:cNvSpPr/>
              <p:nvPr/>
            </p:nvSpPr>
            <p:spPr>
              <a:xfrm>
                <a:off x="1493875" y="2397900"/>
                <a:ext cx="156050" cy="34475"/>
              </a:xfrm>
              <a:custGeom>
                <a:avLst/>
                <a:gdLst/>
                <a:ahLst/>
                <a:cxnLst/>
                <a:rect l="l" t="t" r="r" b="b"/>
                <a:pathLst>
                  <a:path w="6242" h="1379" extrusionOk="0">
                    <a:moveTo>
                      <a:pt x="51" y="0"/>
                    </a:moveTo>
                    <a:lnTo>
                      <a:pt x="0" y="251"/>
                    </a:lnTo>
                    <a:lnTo>
                      <a:pt x="6216" y="1379"/>
                    </a:lnTo>
                    <a:lnTo>
                      <a:pt x="6241" y="1128"/>
                    </a:lnTo>
                    <a:lnTo>
                      <a:pt x="51"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1719;p72">
                <a:extLst>
                  <a:ext uri="{FF2B5EF4-FFF2-40B4-BE49-F238E27FC236}">
                    <a16:creationId xmlns:a16="http://schemas.microsoft.com/office/drawing/2014/main" id="{DC418D17-12B1-AFBA-0D37-AA590217E436}"/>
                  </a:ext>
                </a:extLst>
              </p:cNvPr>
              <p:cNvSpPr/>
              <p:nvPr/>
            </p:nvSpPr>
            <p:spPr>
              <a:xfrm>
                <a:off x="1486975" y="2436750"/>
                <a:ext cx="156050" cy="34475"/>
              </a:xfrm>
              <a:custGeom>
                <a:avLst/>
                <a:gdLst/>
                <a:ahLst/>
                <a:cxnLst/>
                <a:rect l="l" t="t" r="r" b="b"/>
                <a:pathLst>
                  <a:path w="6242" h="1379" extrusionOk="0">
                    <a:moveTo>
                      <a:pt x="51" y="0"/>
                    </a:moveTo>
                    <a:lnTo>
                      <a:pt x="1" y="251"/>
                    </a:lnTo>
                    <a:lnTo>
                      <a:pt x="6191" y="1379"/>
                    </a:lnTo>
                    <a:lnTo>
                      <a:pt x="6241" y="1128"/>
                    </a:lnTo>
                    <a:lnTo>
                      <a:pt x="51"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3" name="Google Shape;1720;p72">
                <a:extLst>
                  <a:ext uri="{FF2B5EF4-FFF2-40B4-BE49-F238E27FC236}">
                    <a16:creationId xmlns:a16="http://schemas.microsoft.com/office/drawing/2014/main" id="{CF1E6F9D-BD30-7E0B-A5D4-E22E7A6B7196}"/>
                  </a:ext>
                </a:extLst>
              </p:cNvPr>
              <p:cNvSpPr/>
              <p:nvPr/>
            </p:nvSpPr>
            <p:spPr>
              <a:xfrm>
                <a:off x="1694375" y="2492750"/>
                <a:ext cx="170450" cy="172950"/>
              </a:xfrm>
              <a:custGeom>
                <a:avLst/>
                <a:gdLst/>
                <a:ahLst/>
                <a:cxnLst/>
                <a:rect l="l" t="t" r="r" b="b"/>
                <a:pathLst>
                  <a:path w="6818" h="6918" extrusionOk="0">
                    <a:moveTo>
                      <a:pt x="3520" y="1"/>
                    </a:moveTo>
                    <a:cubicBezTo>
                      <a:pt x="1955" y="1"/>
                      <a:pt x="705" y="1050"/>
                      <a:pt x="376" y="2848"/>
                    </a:cubicBezTo>
                    <a:cubicBezTo>
                      <a:pt x="0" y="4953"/>
                      <a:pt x="1078" y="6507"/>
                      <a:pt x="2958" y="6858"/>
                    </a:cubicBezTo>
                    <a:cubicBezTo>
                      <a:pt x="3195" y="6898"/>
                      <a:pt x="3424" y="6918"/>
                      <a:pt x="3643" y="6918"/>
                    </a:cubicBezTo>
                    <a:cubicBezTo>
                      <a:pt x="4931" y="6918"/>
                      <a:pt x="5899" y="6250"/>
                      <a:pt x="6392" y="5179"/>
                    </a:cubicBezTo>
                    <a:lnTo>
                      <a:pt x="5214" y="4978"/>
                    </a:lnTo>
                    <a:cubicBezTo>
                      <a:pt x="4901" y="5624"/>
                      <a:pt x="4347" y="5975"/>
                      <a:pt x="3608" y="5975"/>
                    </a:cubicBezTo>
                    <a:cubicBezTo>
                      <a:pt x="3457" y="5975"/>
                      <a:pt x="3299" y="5961"/>
                      <a:pt x="3133" y="5931"/>
                    </a:cubicBezTo>
                    <a:cubicBezTo>
                      <a:pt x="1930" y="5705"/>
                      <a:pt x="1204" y="4678"/>
                      <a:pt x="1504" y="3049"/>
                    </a:cubicBezTo>
                    <a:cubicBezTo>
                      <a:pt x="1746" y="1645"/>
                      <a:pt x="2582" y="951"/>
                      <a:pt x="3593" y="951"/>
                    </a:cubicBezTo>
                    <a:cubicBezTo>
                      <a:pt x="3738" y="951"/>
                      <a:pt x="3885" y="965"/>
                      <a:pt x="4036" y="993"/>
                    </a:cubicBezTo>
                    <a:cubicBezTo>
                      <a:pt x="5013" y="1169"/>
                      <a:pt x="5564" y="1795"/>
                      <a:pt x="5665" y="2623"/>
                    </a:cubicBezTo>
                    <a:lnTo>
                      <a:pt x="6818" y="2823"/>
                    </a:lnTo>
                    <a:cubicBezTo>
                      <a:pt x="6742" y="1394"/>
                      <a:pt x="5840" y="367"/>
                      <a:pt x="4211" y="66"/>
                    </a:cubicBezTo>
                    <a:cubicBezTo>
                      <a:pt x="3976" y="22"/>
                      <a:pt x="3745" y="1"/>
                      <a:pt x="352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4" name="Google Shape;1721;p72">
                <a:extLst>
                  <a:ext uri="{FF2B5EF4-FFF2-40B4-BE49-F238E27FC236}">
                    <a16:creationId xmlns:a16="http://schemas.microsoft.com/office/drawing/2014/main" id="{2527B25A-DCF3-3C1F-9AD5-A9E6E20F4A54}"/>
                  </a:ext>
                </a:extLst>
              </p:cNvPr>
              <p:cNvSpPr/>
              <p:nvPr/>
            </p:nvSpPr>
            <p:spPr>
              <a:xfrm>
                <a:off x="1656150" y="2457050"/>
                <a:ext cx="251275" cy="243500"/>
              </a:xfrm>
              <a:custGeom>
                <a:avLst/>
                <a:gdLst/>
                <a:ahLst/>
                <a:cxnLst/>
                <a:rect l="l" t="t" r="r" b="b"/>
                <a:pathLst>
                  <a:path w="10051" h="9740" extrusionOk="0">
                    <a:moveTo>
                      <a:pt x="5032" y="139"/>
                    </a:moveTo>
                    <a:cubicBezTo>
                      <a:pt x="5317" y="139"/>
                      <a:pt x="5604" y="164"/>
                      <a:pt x="5890" y="216"/>
                    </a:cubicBezTo>
                    <a:cubicBezTo>
                      <a:pt x="7118" y="441"/>
                      <a:pt x="8196" y="1143"/>
                      <a:pt x="8923" y="2171"/>
                    </a:cubicBezTo>
                    <a:cubicBezTo>
                      <a:pt x="9650" y="3223"/>
                      <a:pt x="9900" y="4477"/>
                      <a:pt x="9675" y="5730"/>
                    </a:cubicBezTo>
                    <a:cubicBezTo>
                      <a:pt x="9449" y="6958"/>
                      <a:pt x="8748" y="8036"/>
                      <a:pt x="7720" y="8762"/>
                    </a:cubicBezTo>
                    <a:cubicBezTo>
                      <a:pt x="6917" y="9317"/>
                      <a:pt x="5997" y="9594"/>
                      <a:pt x="5049" y="9594"/>
                    </a:cubicBezTo>
                    <a:cubicBezTo>
                      <a:pt x="4755" y="9594"/>
                      <a:pt x="4458" y="9568"/>
                      <a:pt x="4161" y="9514"/>
                    </a:cubicBezTo>
                    <a:cubicBezTo>
                      <a:pt x="2933" y="9289"/>
                      <a:pt x="1855" y="8587"/>
                      <a:pt x="1128" y="7559"/>
                    </a:cubicBezTo>
                    <a:cubicBezTo>
                      <a:pt x="402" y="6507"/>
                      <a:pt x="151" y="5254"/>
                      <a:pt x="377" y="4025"/>
                    </a:cubicBezTo>
                    <a:cubicBezTo>
                      <a:pt x="602" y="2772"/>
                      <a:pt x="1304" y="1695"/>
                      <a:pt x="2331" y="968"/>
                    </a:cubicBezTo>
                    <a:cubicBezTo>
                      <a:pt x="3143" y="427"/>
                      <a:pt x="4074" y="139"/>
                      <a:pt x="5032" y="139"/>
                    </a:cubicBezTo>
                    <a:close/>
                    <a:moveTo>
                      <a:pt x="4970" y="0"/>
                    </a:moveTo>
                    <a:cubicBezTo>
                      <a:pt x="4008" y="0"/>
                      <a:pt x="3074" y="297"/>
                      <a:pt x="2256" y="868"/>
                    </a:cubicBezTo>
                    <a:cubicBezTo>
                      <a:pt x="1204" y="1594"/>
                      <a:pt x="477" y="2722"/>
                      <a:pt x="251" y="4000"/>
                    </a:cubicBezTo>
                    <a:cubicBezTo>
                      <a:pt x="1" y="5279"/>
                      <a:pt x="276" y="6557"/>
                      <a:pt x="1028" y="7635"/>
                    </a:cubicBezTo>
                    <a:cubicBezTo>
                      <a:pt x="1755" y="8687"/>
                      <a:pt x="2883" y="9414"/>
                      <a:pt x="4136" y="9640"/>
                    </a:cubicBezTo>
                    <a:cubicBezTo>
                      <a:pt x="4437" y="9715"/>
                      <a:pt x="4738" y="9740"/>
                      <a:pt x="5038" y="9740"/>
                    </a:cubicBezTo>
                    <a:cubicBezTo>
                      <a:pt x="6016" y="9740"/>
                      <a:pt x="6968" y="9439"/>
                      <a:pt x="7795" y="8863"/>
                    </a:cubicBezTo>
                    <a:cubicBezTo>
                      <a:pt x="8848" y="8136"/>
                      <a:pt x="9575" y="7033"/>
                      <a:pt x="9800" y="5755"/>
                    </a:cubicBezTo>
                    <a:cubicBezTo>
                      <a:pt x="10051" y="4477"/>
                      <a:pt x="9775" y="3173"/>
                      <a:pt x="9023" y="2096"/>
                    </a:cubicBezTo>
                    <a:cubicBezTo>
                      <a:pt x="8296" y="1043"/>
                      <a:pt x="7169" y="316"/>
                      <a:pt x="5890" y="91"/>
                    </a:cubicBezTo>
                    <a:cubicBezTo>
                      <a:pt x="5583" y="30"/>
                      <a:pt x="5275" y="0"/>
                      <a:pt x="497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 name="Google Shape;1722;p72">
              <a:extLst>
                <a:ext uri="{FF2B5EF4-FFF2-40B4-BE49-F238E27FC236}">
                  <a16:creationId xmlns:a16="http://schemas.microsoft.com/office/drawing/2014/main" id="{7091ADC3-D848-6C12-A838-082F8278E12F}"/>
                </a:ext>
              </a:extLst>
            </p:cNvPr>
            <p:cNvSpPr/>
            <p:nvPr/>
          </p:nvSpPr>
          <p:spPr>
            <a:xfrm>
              <a:off x="6331225" y="1"/>
              <a:ext cx="15674" cy="2307655"/>
            </a:xfrm>
            <a:custGeom>
              <a:avLst/>
              <a:gdLst/>
              <a:ahLst/>
              <a:cxnLst/>
              <a:rect l="l" t="t" r="r" b="b"/>
              <a:pathLst>
                <a:path w="828" h="71856" extrusionOk="0">
                  <a:moveTo>
                    <a:pt x="1" y="0"/>
                  </a:moveTo>
                  <a:lnTo>
                    <a:pt x="1" y="71855"/>
                  </a:lnTo>
                  <a:lnTo>
                    <a:pt x="828" y="71855"/>
                  </a:lnTo>
                  <a:lnTo>
                    <a:pt x="828"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 name="Google Shape;1723;p72">
              <a:extLst>
                <a:ext uri="{FF2B5EF4-FFF2-40B4-BE49-F238E27FC236}">
                  <a16:creationId xmlns:a16="http://schemas.microsoft.com/office/drawing/2014/main" id="{B8EB41B2-75A8-97EC-531C-2BE34B819114}"/>
                </a:ext>
              </a:extLst>
            </p:cNvPr>
            <p:cNvSpPr/>
            <p:nvPr/>
          </p:nvSpPr>
          <p:spPr>
            <a:xfrm>
              <a:off x="6400025" y="2211253"/>
              <a:ext cx="115352" cy="70722"/>
            </a:xfrm>
            <a:custGeom>
              <a:avLst/>
              <a:gdLst/>
              <a:ahLst/>
              <a:cxnLst/>
              <a:rect l="l" t="t" r="r" b="b"/>
              <a:pathLst>
                <a:path w="6092" h="3735" extrusionOk="0">
                  <a:moveTo>
                    <a:pt x="5114" y="0"/>
                  </a:moveTo>
                  <a:lnTo>
                    <a:pt x="1" y="1930"/>
                  </a:lnTo>
                  <a:lnTo>
                    <a:pt x="627" y="3735"/>
                  </a:lnTo>
                  <a:lnTo>
                    <a:pt x="6091" y="2732"/>
                  </a:lnTo>
                  <a:lnTo>
                    <a:pt x="5114" y="0"/>
                  </a:lnTo>
                  <a:close/>
                </a:path>
              </a:pathLst>
            </a:custGeom>
            <a:solidFill>
              <a:srgbClr val="FFD4B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 name="Google Shape;1724;p72">
              <a:extLst>
                <a:ext uri="{FF2B5EF4-FFF2-40B4-BE49-F238E27FC236}">
                  <a16:creationId xmlns:a16="http://schemas.microsoft.com/office/drawing/2014/main" id="{84DC7459-3055-7CA5-850B-4AEE5CB154AC}"/>
                </a:ext>
              </a:extLst>
            </p:cNvPr>
            <p:cNvSpPr/>
            <p:nvPr/>
          </p:nvSpPr>
          <p:spPr>
            <a:xfrm>
              <a:off x="6671477" y="2126784"/>
              <a:ext cx="371126" cy="638223"/>
            </a:xfrm>
            <a:custGeom>
              <a:avLst/>
              <a:gdLst/>
              <a:ahLst/>
              <a:cxnLst/>
              <a:rect l="l" t="t" r="r" b="b"/>
              <a:pathLst>
                <a:path w="19600" h="33706" extrusionOk="0">
                  <a:moveTo>
                    <a:pt x="16968" y="0"/>
                  </a:moveTo>
                  <a:cubicBezTo>
                    <a:pt x="16968" y="0"/>
                    <a:pt x="11229" y="1604"/>
                    <a:pt x="8096" y="5163"/>
                  </a:cubicBezTo>
                  <a:cubicBezTo>
                    <a:pt x="4963" y="8697"/>
                    <a:pt x="1" y="26993"/>
                    <a:pt x="1053" y="31153"/>
                  </a:cubicBezTo>
                  <a:cubicBezTo>
                    <a:pt x="1430" y="32651"/>
                    <a:pt x="2622" y="33706"/>
                    <a:pt x="4252" y="33706"/>
                  </a:cubicBezTo>
                  <a:cubicBezTo>
                    <a:pt x="7178" y="33706"/>
                    <a:pt x="11516" y="30308"/>
                    <a:pt x="15089" y="19975"/>
                  </a:cubicBezTo>
                  <a:cubicBezTo>
                    <a:pt x="19600" y="6943"/>
                    <a:pt x="16968" y="0"/>
                    <a:pt x="16968"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1725;p72">
              <a:extLst>
                <a:ext uri="{FF2B5EF4-FFF2-40B4-BE49-F238E27FC236}">
                  <a16:creationId xmlns:a16="http://schemas.microsoft.com/office/drawing/2014/main" id="{28F44D46-7EAC-124B-F879-7CE5979154BA}"/>
                </a:ext>
              </a:extLst>
            </p:cNvPr>
            <p:cNvSpPr/>
            <p:nvPr/>
          </p:nvSpPr>
          <p:spPr>
            <a:xfrm>
              <a:off x="6387698" y="2238254"/>
              <a:ext cx="460348" cy="557560"/>
            </a:xfrm>
            <a:custGeom>
              <a:avLst/>
              <a:gdLst/>
              <a:ahLst/>
              <a:cxnLst/>
              <a:rect l="l" t="t" r="r" b="b"/>
              <a:pathLst>
                <a:path w="24312" h="29446" extrusionOk="0">
                  <a:moveTo>
                    <a:pt x="6863" y="1"/>
                  </a:moveTo>
                  <a:cubicBezTo>
                    <a:pt x="5019" y="1"/>
                    <a:pt x="1032" y="1481"/>
                    <a:pt x="552" y="2334"/>
                  </a:cubicBezTo>
                  <a:cubicBezTo>
                    <a:pt x="0" y="3311"/>
                    <a:pt x="9499" y="28374"/>
                    <a:pt x="15890" y="29326"/>
                  </a:cubicBezTo>
                  <a:cubicBezTo>
                    <a:pt x="16426" y="29408"/>
                    <a:pt x="16931" y="29445"/>
                    <a:pt x="17407" y="29445"/>
                  </a:cubicBezTo>
                  <a:cubicBezTo>
                    <a:pt x="22627" y="29445"/>
                    <a:pt x="24311" y="24940"/>
                    <a:pt x="24311" y="24940"/>
                  </a:cubicBezTo>
                  <a:cubicBezTo>
                    <a:pt x="24311" y="24940"/>
                    <a:pt x="8772" y="654"/>
                    <a:pt x="7519" y="103"/>
                  </a:cubicBezTo>
                  <a:cubicBezTo>
                    <a:pt x="7359" y="32"/>
                    <a:pt x="7134" y="1"/>
                    <a:pt x="686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 name="Google Shape;1726;p72">
              <a:extLst>
                <a:ext uri="{FF2B5EF4-FFF2-40B4-BE49-F238E27FC236}">
                  <a16:creationId xmlns:a16="http://schemas.microsoft.com/office/drawing/2014/main" id="{22089540-E062-652E-C89B-0294BBCFB0EF}"/>
                </a:ext>
              </a:extLst>
            </p:cNvPr>
            <p:cNvSpPr/>
            <p:nvPr/>
          </p:nvSpPr>
          <p:spPr>
            <a:xfrm>
              <a:off x="6203082" y="2057690"/>
              <a:ext cx="293777" cy="218226"/>
            </a:xfrm>
            <a:custGeom>
              <a:avLst/>
              <a:gdLst/>
              <a:ahLst/>
              <a:cxnLst/>
              <a:rect l="l" t="t" r="r" b="b"/>
              <a:pathLst>
                <a:path w="15515" h="11525" extrusionOk="0">
                  <a:moveTo>
                    <a:pt x="3921" y="1"/>
                  </a:moveTo>
                  <a:cubicBezTo>
                    <a:pt x="3165" y="1"/>
                    <a:pt x="3357" y="1071"/>
                    <a:pt x="3610" y="1343"/>
                  </a:cubicBezTo>
                  <a:cubicBezTo>
                    <a:pt x="3936" y="1694"/>
                    <a:pt x="5164" y="2195"/>
                    <a:pt x="5164" y="2195"/>
                  </a:cubicBezTo>
                  <a:cubicBezTo>
                    <a:pt x="5164" y="2195"/>
                    <a:pt x="2983" y="2296"/>
                    <a:pt x="2181" y="2647"/>
                  </a:cubicBezTo>
                  <a:cubicBezTo>
                    <a:pt x="1379" y="2972"/>
                    <a:pt x="327" y="3524"/>
                    <a:pt x="878" y="4401"/>
                  </a:cubicBezTo>
                  <a:cubicBezTo>
                    <a:pt x="1454" y="5303"/>
                    <a:pt x="1003" y="5353"/>
                    <a:pt x="502" y="6080"/>
                  </a:cubicBezTo>
                  <a:cubicBezTo>
                    <a:pt x="1" y="6807"/>
                    <a:pt x="452" y="7810"/>
                    <a:pt x="953" y="8236"/>
                  </a:cubicBezTo>
                  <a:cubicBezTo>
                    <a:pt x="1454" y="8687"/>
                    <a:pt x="978" y="9965"/>
                    <a:pt x="2181" y="10241"/>
                  </a:cubicBezTo>
                  <a:cubicBezTo>
                    <a:pt x="3384" y="10516"/>
                    <a:pt x="2657" y="10917"/>
                    <a:pt x="3560" y="11343"/>
                  </a:cubicBezTo>
                  <a:cubicBezTo>
                    <a:pt x="3813" y="11473"/>
                    <a:pt x="4244" y="11524"/>
                    <a:pt x="4741" y="11524"/>
                  </a:cubicBezTo>
                  <a:cubicBezTo>
                    <a:pt x="5968" y="11524"/>
                    <a:pt x="7592" y="11214"/>
                    <a:pt x="7896" y="11018"/>
                  </a:cubicBezTo>
                  <a:cubicBezTo>
                    <a:pt x="8322" y="10742"/>
                    <a:pt x="8221" y="9890"/>
                    <a:pt x="8221" y="9890"/>
                  </a:cubicBezTo>
                  <a:lnTo>
                    <a:pt x="8221" y="9890"/>
                  </a:lnTo>
                  <a:cubicBezTo>
                    <a:pt x="8222" y="9890"/>
                    <a:pt x="9156" y="10112"/>
                    <a:pt x="9861" y="10112"/>
                  </a:cubicBezTo>
                  <a:cubicBezTo>
                    <a:pt x="10072" y="10112"/>
                    <a:pt x="10263" y="10092"/>
                    <a:pt x="10402" y="10040"/>
                  </a:cubicBezTo>
                  <a:cubicBezTo>
                    <a:pt x="10978" y="9815"/>
                    <a:pt x="15515" y="8110"/>
                    <a:pt x="15515" y="8110"/>
                  </a:cubicBezTo>
                  <a:cubicBezTo>
                    <a:pt x="15515" y="8110"/>
                    <a:pt x="14337" y="5053"/>
                    <a:pt x="12683" y="3649"/>
                  </a:cubicBezTo>
                  <a:cubicBezTo>
                    <a:pt x="11003" y="2221"/>
                    <a:pt x="6617" y="1293"/>
                    <a:pt x="4838" y="316"/>
                  </a:cubicBezTo>
                  <a:cubicBezTo>
                    <a:pt x="4438" y="91"/>
                    <a:pt x="4140" y="1"/>
                    <a:pt x="3921"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1727;p72">
              <a:extLst>
                <a:ext uri="{FF2B5EF4-FFF2-40B4-BE49-F238E27FC236}">
                  <a16:creationId xmlns:a16="http://schemas.microsoft.com/office/drawing/2014/main" id="{B8255AA9-63CE-77A1-B0A4-52A9CB2121B4}"/>
                </a:ext>
              </a:extLst>
            </p:cNvPr>
            <p:cNvSpPr/>
            <p:nvPr/>
          </p:nvSpPr>
          <p:spPr>
            <a:xfrm>
              <a:off x="6287551" y="2232555"/>
              <a:ext cx="77861" cy="39461"/>
            </a:xfrm>
            <a:custGeom>
              <a:avLst/>
              <a:gdLst/>
              <a:ahLst/>
              <a:cxnLst/>
              <a:rect l="l" t="t" r="r" b="b"/>
              <a:pathLst>
                <a:path w="4112" h="2084" extrusionOk="0">
                  <a:moveTo>
                    <a:pt x="2898" y="0"/>
                  </a:moveTo>
                  <a:cubicBezTo>
                    <a:pt x="2410" y="0"/>
                    <a:pt x="1814" y="145"/>
                    <a:pt x="1229" y="279"/>
                  </a:cubicBezTo>
                  <a:cubicBezTo>
                    <a:pt x="778" y="404"/>
                    <a:pt x="327" y="504"/>
                    <a:pt x="1" y="529"/>
                  </a:cubicBezTo>
                  <a:lnTo>
                    <a:pt x="26" y="955"/>
                  </a:lnTo>
                  <a:cubicBezTo>
                    <a:pt x="402" y="930"/>
                    <a:pt x="853" y="805"/>
                    <a:pt x="1329" y="705"/>
                  </a:cubicBezTo>
                  <a:cubicBezTo>
                    <a:pt x="1892" y="560"/>
                    <a:pt x="2495" y="401"/>
                    <a:pt x="2927" y="401"/>
                  </a:cubicBezTo>
                  <a:cubicBezTo>
                    <a:pt x="3091" y="401"/>
                    <a:pt x="3231" y="424"/>
                    <a:pt x="3334" y="479"/>
                  </a:cubicBezTo>
                  <a:cubicBezTo>
                    <a:pt x="3435" y="529"/>
                    <a:pt x="3485" y="605"/>
                    <a:pt x="3535" y="705"/>
                  </a:cubicBezTo>
                  <a:cubicBezTo>
                    <a:pt x="3635" y="1056"/>
                    <a:pt x="3359" y="1657"/>
                    <a:pt x="3259" y="1883"/>
                  </a:cubicBezTo>
                  <a:lnTo>
                    <a:pt x="3635" y="2083"/>
                  </a:lnTo>
                  <a:cubicBezTo>
                    <a:pt x="3685" y="1983"/>
                    <a:pt x="4111" y="1156"/>
                    <a:pt x="3911" y="580"/>
                  </a:cubicBezTo>
                  <a:cubicBezTo>
                    <a:pt x="3861" y="379"/>
                    <a:pt x="3735" y="204"/>
                    <a:pt x="3535" y="128"/>
                  </a:cubicBezTo>
                  <a:cubicBezTo>
                    <a:pt x="3359" y="37"/>
                    <a:pt x="3142" y="0"/>
                    <a:pt x="289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 name="Google Shape;1728;p72">
              <a:extLst>
                <a:ext uri="{FF2B5EF4-FFF2-40B4-BE49-F238E27FC236}">
                  <a16:creationId xmlns:a16="http://schemas.microsoft.com/office/drawing/2014/main" id="{1174C89D-754C-30F9-B56B-D9B25B26257B}"/>
                </a:ext>
              </a:extLst>
            </p:cNvPr>
            <p:cNvSpPr/>
            <p:nvPr/>
          </p:nvSpPr>
          <p:spPr>
            <a:xfrm>
              <a:off x="6279958" y="2201767"/>
              <a:ext cx="87347" cy="39404"/>
            </a:xfrm>
            <a:custGeom>
              <a:avLst/>
              <a:gdLst/>
              <a:ahLst/>
              <a:cxnLst/>
              <a:rect l="l" t="t" r="r" b="b"/>
              <a:pathLst>
                <a:path w="4613" h="2081" extrusionOk="0">
                  <a:moveTo>
                    <a:pt x="1" y="0"/>
                  </a:moveTo>
                  <a:lnTo>
                    <a:pt x="1" y="426"/>
                  </a:lnTo>
                  <a:cubicBezTo>
                    <a:pt x="389" y="439"/>
                    <a:pt x="753" y="445"/>
                    <a:pt x="1088" y="445"/>
                  </a:cubicBezTo>
                  <a:cubicBezTo>
                    <a:pt x="1423" y="445"/>
                    <a:pt x="1730" y="439"/>
                    <a:pt x="2006" y="426"/>
                  </a:cubicBezTo>
                  <a:cubicBezTo>
                    <a:pt x="3034" y="426"/>
                    <a:pt x="3685" y="426"/>
                    <a:pt x="4036" y="677"/>
                  </a:cubicBezTo>
                  <a:cubicBezTo>
                    <a:pt x="4111" y="727"/>
                    <a:pt x="4136" y="802"/>
                    <a:pt x="4161" y="877"/>
                  </a:cubicBezTo>
                  <a:cubicBezTo>
                    <a:pt x="4186" y="1178"/>
                    <a:pt x="3811" y="1654"/>
                    <a:pt x="3685" y="1779"/>
                  </a:cubicBezTo>
                  <a:lnTo>
                    <a:pt x="3986" y="2080"/>
                  </a:lnTo>
                  <a:cubicBezTo>
                    <a:pt x="4061" y="2005"/>
                    <a:pt x="4613" y="1404"/>
                    <a:pt x="4562" y="852"/>
                  </a:cubicBezTo>
                  <a:cubicBezTo>
                    <a:pt x="4562" y="627"/>
                    <a:pt x="4462" y="451"/>
                    <a:pt x="4287" y="326"/>
                  </a:cubicBezTo>
                  <a:cubicBezTo>
                    <a:pt x="3934" y="71"/>
                    <a:pt x="3411" y="15"/>
                    <a:pt x="2672" y="15"/>
                  </a:cubicBezTo>
                  <a:cubicBezTo>
                    <a:pt x="2467" y="15"/>
                    <a:pt x="2245" y="20"/>
                    <a:pt x="2006" y="25"/>
                  </a:cubicBezTo>
                  <a:cubicBezTo>
                    <a:pt x="1430" y="25"/>
                    <a:pt x="778" y="25"/>
                    <a:pt x="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729;p72">
              <a:extLst>
                <a:ext uri="{FF2B5EF4-FFF2-40B4-BE49-F238E27FC236}">
                  <a16:creationId xmlns:a16="http://schemas.microsoft.com/office/drawing/2014/main" id="{F2F3C0D6-B8F2-4B5F-B2A7-D100F9B0F2AB}"/>
                </a:ext>
              </a:extLst>
            </p:cNvPr>
            <p:cNvSpPr/>
            <p:nvPr/>
          </p:nvSpPr>
          <p:spPr>
            <a:xfrm>
              <a:off x="6259092" y="2155243"/>
              <a:ext cx="112966" cy="55082"/>
            </a:xfrm>
            <a:custGeom>
              <a:avLst/>
              <a:gdLst/>
              <a:ahLst/>
              <a:cxnLst/>
              <a:rect l="l" t="t" r="r" b="b"/>
              <a:pathLst>
                <a:path w="5966" h="2909" extrusionOk="0">
                  <a:moveTo>
                    <a:pt x="25" y="1"/>
                  </a:moveTo>
                  <a:lnTo>
                    <a:pt x="0" y="427"/>
                  </a:lnTo>
                  <a:cubicBezTo>
                    <a:pt x="25" y="427"/>
                    <a:pt x="3233" y="627"/>
                    <a:pt x="4085" y="803"/>
                  </a:cubicBezTo>
                  <a:cubicBezTo>
                    <a:pt x="4236" y="853"/>
                    <a:pt x="4386" y="878"/>
                    <a:pt x="4537" y="903"/>
                  </a:cubicBezTo>
                  <a:cubicBezTo>
                    <a:pt x="5238" y="1028"/>
                    <a:pt x="5539" y="1104"/>
                    <a:pt x="5539" y="1680"/>
                  </a:cubicBezTo>
                  <a:cubicBezTo>
                    <a:pt x="5539" y="2382"/>
                    <a:pt x="4136" y="2482"/>
                    <a:pt x="4111" y="2482"/>
                  </a:cubicBezTo>
                  <a:lnTo>
                    <a:pt x="4136" y="2908"/>
                  </a:lnTo>
                  <a:cubicBezTo>
                    <a:pt x="4211" y="2883"/>
                    <a:pt x="5965" y="2808"/>
                    <a:pt x="5965" y="1680"/>
                  </a:cubicBezTo>
                  <a:cubicBezTo>
                    <a:pt x="5965" y="728"/>
                    <a:pt x="5263" y="602"/>
                    <a:pt x="4612" y="477"/>
                  </a:cubicBezTo>
                  <a:cubicBezTo>
                    <a:pt x="4461" y="452"/>
                    <a:pt x="4336" y="427"/>
                    <a:pt x="4186" y="402"/>
                  </a:cubicBezTo>
                  <a:cubicBezTo>
                    <a:pt x="3283" y="201"/>
                    <a:pt x="176" y="1"/>
                    <a:pt x="2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 name="Google Shape;1730;p72">
              <a:extLst>
                <a:ext uri="{FF2B5EF4-FFF2-40B4-BE49-F238E27FC236}">
                  <a16:creationId xmlns:a16="http://schemas.microsoft.com/office/drawing/2014/main" id="{65CF2A29-90EF-DC66-161C-30C5F8C03FD5}"/>
                </a:ext>
              </a:extLst>
            </p:cNvPr>
            <p:cNvSpPr/>
            <p:nvPr/>
          </p:nvSpPr>
          <p:spPr>
            <a:xfrm>
              <a:off x="6277591" y="2114438"/>
              <a:ext cx="90661" cy="57922"/>
            </a:xfrm>
            <a:custGeom>
              <a:avLst/>
              <a:gdLst/>
              <a:ahLst/>
              <a:cxnLst/>
              <a:rect l="l" t="t" r="r" b="b"/>
              <a:pathLst>
                <a:path w="4788" h="3059" extrusionOk="0">
                  <a:moveTo>
                    <a:pt x="251" y="0"/>
                  </a:moveTo>
                  <a:lnTo>
                    <a:pt x="1" y="351"/>
                  </a:lnTo>
                  <a:cubicBezTo>
                    <a:pt x="477" y="652"/>
                    <a:pt x="778" y="677"/>
                    <a:pt x="1905" y="802"/>
                  </a:cubicBezTo>
                  <a:lnTo>
                    <a:pt x="2281" y="853"/>
                  </a:lnTo>
                  <a:cubicBezTo>
                    <a:pt x="3535" y="978"/>
                    <a:pt x="4337" y="1454"/>
                    <a:pt x="4286" y="2031"/>
                  </a:cubicBezTo>
                  <a:cubicBezTo>
                    <a:pt x="4236" y="2532"/>
                    <a:pt x="3560" y="2632"/>
                    <a:pt x="3535" y="2632"/>
                  </a:cubicBezTo>
                  <a:lnTo>
                    <a:pt x="3585" y="3058"/>
                  </a:lnTo>
                  <a:cubicBezTo>
                    <a:pt x="3635" y="3033"/>
                    <a:pt x="4612" y="2908"/>
                    <a:pt x="4687" y="2081"/>
                  </a:cubicBezTo>
                  <a:cubicBezTo>
                    <a:pt x="4788" y="1229"/>
                    <a:pt x="3860" y="602"/>
                    <a:pt x="2331" y="427"/>
                  </a:cubicBezTo>
                  <a:lnTo>
                    <a:pt x="1956" y="401"/>
                  </a:lnTo>
                  <a:cubicBezTo>
                    <a:pt x="853" y="276"/>
                    <a:pt x="627" y="251"/>
                    <a:pt x="25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 name="Google Shape;1731;p72">
              <a:extLst>
                <a:ext uri="{FF2B5EF4-FFF2-40B4-BE49-F238E27FC236}">
                  <a16:creationId xmlns:a16="http://schemas.microsoft.com/office/drawing/2014/main" id="{6C9D5ECB-B3E5-AEAE-56D4-E6D356AB312A}"/>
                </a:ext>
              </a:extLst>
            </p:cNvPr>
            <p:cNvSpPr/>
            <p:nvPr/>
          </p:nvSpPr>
          <p:spPr>
            <a:xfrm>
              <a:off x="6297530" y="2096886"/>
              <a:ext cx="48890" cy="39404"/>
            </a:xfrm>
            <a:custGeom>
              <a:avLst/>
              <a:gdLst/>
              <a:ahLst/>
              <a:cxnLst/>
              <a:rect l="l" t="t" r="r" b="b"/>
              <a:pathLst>
                <a:path w="2582" h="2081" extrusionOk="0">
                  <a:moveTo>
                    <a:pt x="351" y="0"/>
                  </a:moveTo>
                  <a:lnTo>
                    <a:pt x="0" y="251"/>
                  </a:lnTo>
                  <a:cubicBezTo>
                    <a:pt x="50" y="326"/>
                    <a:pt x="1228" y="1805"/>
                    <a:pt x="2482" y="2080"/>
                  </a:cubicBezTo>
                  <a:lnTo>
                    <a:pt x="2582" y="1679"/>
                  </a:lnTo>
                  <a:cubicBezTo>
                    <a:pt x="1479" y="1429"/>
                    <a:pt x="351" y="0"/>
                    <a:pt x="351"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 name="Google Shape;1732;p72">
              <a:extLst>
                <a:ext uri="{FF2B5EF4-FFF2-40B4-BE49-F238E27FC236}">
                  <a16:creationId xmlns:a16="http://schemas.microsoft.com/office/drawing/2014/main" id="{55EC826C-C82E-9632-280B-F2D07CB5ACEA}"/>
                </a:ext>
              </a:extLst>
            </p:cNvPr>
            <p:cNvSpPr/>
            <p:nvPr/>
          </p:nvSpPr>
          <p:spPr>
            <a:xfrm>
              <a:off x="6358747" y="2152403"/>
              <a:ext cx="55063" cy="62656"/>
            </a:xfrm>
            <a:custGeom>
              <a:avLst/>
              <a:gdLst/>
              <a:ahLst/>
              <a:cxnLst/>
              <a:rect l="l" t="t" r="r" b="b"/>
              <a:pathLst>
                <a:path w="2908" h="3309" extrusionOk="0">
                  <a:moveTo>
                    <a:pt x="401" y="0"/>
                  </a:moveTo>
                  <a:lnTo>
                    <a:pt x="0" y="101"/>
                  </a:lnTo>
                  <a:cubicBezTo>
                    <a:pt x="25" y="201"/>
                    <a:pt x="602" y="2808"/>
                    <a:pt x="2807" y="3309"/>
                  </a:cubicBezTo>
                  <a:lnTo>
                    <a:pt x="2908" y="2908"/>
                  </a:lnTo>
                  <a:cubicBezTo>
                    <a:pt x="978" y="2457"/>
                    <a:pt x="426" y="26"/>
                    <a:pt x="40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 name="Google Shape;1733;p72">
              <a:extLst>
                <a:ext uri="{FF2B5EF4-FFF2-40B4-BE49-F238E27FC236}">
                  <a16:creationId xmlns:a16="http://schemas.microsoft.com/office/drawing/2014/main" id="{91A0940A-F87C-7A85-823A-649BD55644BB}"/>
                </a:ext>
              </a:extLst>
            </p:cNvPr>
            <p:cNvSpPr/>
            <p:nvPr/>
          </p:nvSpPr>
          <p:spPr>
            <a:xfrm>
              <a:off x="6864633" y="2094727"/>
              <a:ext cx="596074" cy="1086547"/>
            </a:xfrm>
            <a:custGeom>
              <a:avLst/>
              <a:gdLst/>
              <a:ahLst/>
              <a:cxnLst/>
              <a:rect l="l" t="t" r="r" b="b"/>
              <a:pathLst>
                <a:path w="31480" h="57383" extrusionOk="0">
                  <a:moveTo>
                    <a:pt x="14603" y="1"/>
                  </a:moveTo>
                  <a:cubicBezTo>
                    <a:pt x="8055" y="1"/>
                    <a:pt x="0" y="3008"/>
                    <a:pt x="0" y="9062"/>
                  </a:cubicBezTo>
                  <a:cubicBezTo>
                    <a:pt x="0" y="24199"/>
                    <a:pt x="1980" y="56731"/>
                    <a:pt x="1980" y="56731"/>
                  </a:cubicBezTo>
                  <a:cubicBezTo>
                    <a:pt x="1980" y="56731"/>
                    <a:pt x="3225" y="57383"/>
                    <a:pt x="6356" y="57383"/>
                  </a:cubicBezTo>
                  <a:cubicBezTo>
                    <a:pt x="10644" y="57383"/>
                    <a:pt x="18470" y="56160"/>
                    <a:pt x="31479" y="50365"/>
                  </a:cubicBezTo>
                  <a:cubicBezTo>
                    <a:pt x="31479" y="50365"/>
                    <a:pt x="27720" y="7909"/>
                    <a:pt x="21955" y="2094"/>
                  </a:cubicBezTo>
                  <a:cubicBezTo>
                    <a:pt x="20569" y="700"/>
                    <a:pt x="17761" y="1"/>
                    <a:pt x="1460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 name="Google Shape;1734;p72">
              <a:extLst>
                <a:ext uri="{FF2B5EF4-FFF2-40B4-BE49-F238E27FC236}">
                  <a16:creationId xmlns:a16="http://schemas.microsoft.com/office/drawing/2014/main" id="{B883C667-E2FE-1C60-2884-1E6EAEB0357E}"/>
                </a:ext>
              </a:extLst>
            </p:cNvPr>
            <p:cNvSpPr/>
            <p:nvPr/>
          </p:nvSpPr>
          <p:spPr>
            <a:xfrm>
              <a:off x="7499599" y="4203897"/>
              <a:ext cx="410984" cy="376125"/>
            </a:xfrm>
            <a:custGeom>
              <a:avLst/>
              <a:gdLst/>
              <a:ahLst/>
              <a:cxnLst/>
              <a:rect l="l" t="t" r="r" b="b"/>
              <a:pathLst>
                <a:path w="21705" h="19864" extrusionOk="0">
                  <a:moveTo>
                    <a:pt x="15251" y="1"/>
                  </a:moveTo>
                  <a:cubicBezTo>
                    <a:pt x="14045" y="1"/>
                    <a:pt x="9800" y="5742"/>
                    <a:pt x="9800" y="5742"/>
                  </a:cubicBezTo>
                  <a:cubicBezTo>
                    <a:pt x="8722" y="8574"/>
                    <a:pt x="11203" y="10730"/>
                    <a:pt x="6717" y="12910"/>
                  </a:cubicBezTo>
                  <a:cubicBezTo>
                    <a:pt x="0" y="16168"/>
                    <a:pt x="251" y="19477"/>
                    <a:pt x="3634" y="19853"/>
                  </a:cubicBezTo>
                  <a:cubicBezTo>
                    <a:pt x="3690" y="19860"/>
                    <a:pt x="3755" y="19863"/>
                    <a:pt x="3829" y="19863"/>
                  </a:cubicBezTo>
                  <a:cubicBezTo>
                    <a:pt x="5062" y="19863"/>
                    <a:pt x="8807" y="18874"/>
                    <a:pt x="12306" y="16770"/>
                  </a:cubicBezTo>
                  <a:cubicBezTo>
                    <a:pt x="17218" y="13813"/>
                    <a:pt x="21379" y="9427"/>
                    <a:pt x="21529" y="7622"/>
                  </a:cubicBezTo>
                  <a:cubicBezTo>
                    <a:pt x="21705" y="5266"/>
                    <a:pt x="16442" y="103"/>
                    <a:pt x="15289" y="3"/>
                  </a:cubicBezTo>
                  <a:cubicBezTo>
                    <a:pt x="15276" y="2"/>
                    <a:pt x="15264" y="1"/>
                    <a:pt x="15251"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 name="Google Shape;1735;p72">
              <a:extLst>
                <a:ext uri="{FF2B5EF4-FFF2-40B4-BE49-F238E27FC236}">
                  <a16:creationId xmlns:a16="http://schemas.microsoft.com/office/drawing/2014/main" id="{A16D0688-5A6C-74CD-D7C6-1205025D6C44}"/>
                </a:ext>
              </a:extLst>
            </p:cNvPr>
            <p:cNvSpPr/>
            <p:nvPr/>
          </p:nvSpPr>
          <p:spPr>
            <a:xfrm>
              <a:off x="7635799" y="4137984"/>
              <a:ext cx="151404" cy="178443"/>
            </a:xfrm>
            <a:custGeom>
              <a:avLst/>
              <a:gdLst/>
              <a:ahLst/>
              <a:cxnLst/>
              <a:rect l="l" t="t" r="r" b="b"/>
              <a:pathLst>
                <a:path w="7996" h="9424" extrusionOk="0">
                  <a:moveTo>
                    <a:pt x="4211" y="0"/>
                  </a:moveTo>
                  <a:lnTo>
                    <a:pt x="0" y="6191"/>
                  </a:lnTo>
                  <a:lnTo>
                    <a:pt x="3058" y="9424"/>
                  </a:lnTo>
                  <a:cubicBezTo>
                    <a:pt x="3534" y="9374"/>
                    <a:pt x="5113" y="9123"/>
                    <a:pt x="6442" y="7770"/>
                  </a:cubicBezTo>
                  <a:cubicBezTo>
                    <a:pt x="7870" y="6266"/>
                    <a:pt x="7995" y="4461"/>
                    <a:pt x="7995" y="4035"/>
                  </a:cubicBezTo>
                  <a:cubicBezTo>
                    <a:pt x="6742" y="2682"/>
                    <a:pt x="5464" y="1329"/>
                    <a:pt x="4211" y="0"/>
                  </a:cubicBezTo>
                  <a:close/>
                </a:path>
              </a:pathLst>
            </a:custGeom>
            <a:solidFill>
              <a:srgbClr val="FFD4B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 name="Google Shape;1736;p72">
              <a:extLst>
                <a:ext uri="{FF2B5EF4-FFF2-40B4-BE49-F238E27FC236}">
                  <a16:creationId xmlns:a16="http://schemas.microsoft.com/office/drawing/2014/main" id="{53087127-4FE6-36B4-7F04-D0473CB29632}"/>
                </a:ext>
              </a:extLst>
            </p:cNvPr>
            <p:cNvSpPr/>
            <p:nvPr/>
          </p:nvSpPr>
          <p:spPr>
            <a:xfrm>
              <a:off x="6929637" y="3098585"/>
              <a:ext cx="426700" cy="727331"/>
            </a:xfrm>
            <a:custGeom>
              <a:avLst/>
              <a:gdLst/>
              <a:ahLst/>
              <a:cxnLst/>
              <a:rect l="l" t="t" r="r" b="b"/>
              <a:pathLst>
                <a:path w="22535" h="38412" extrusionOk="0">
                  <a:moveTo>
                    <a:pt x="12339" y="0"/>
                  </a:moveTo>
                  <a:cubicBezTo>
                    <a:pt x="6673" y="0"/>
                    <a:pt x="1" y="11484"/>
                    <a:pt x="1" y="11484"/>
                  </a:cubicBezTo>
                  <a:cubicBezTo>
                    <a:pt x="1" y="11484"/>
                    <a:pt x="6643" y="35419"/>
                    <a:pt x="11655" y="37750"/>
                  </a:cubicBezTo>
                  <a:cubicBezTo>
                    <a:pt x="12538" y="38159"/>
                    <a:pt x="13469" y="38412"/>
                    <a:pt x="14380" y="38412"/>
                  </a:cubicBezTo>
                  <a:cubicBezTo>
                    <a:pt x="18666" y="38412"/>
                    <a:pt x="22534" y="32814"/>
                    <a:pt x="19124" y="11484"/>
                  </a:cubicBezTo>
                  <a:cubicBezTo>
                    <a:pt x="17754" y="2871"/>
                    <a:pt x="15172" y="0"/>
                    <a:pt x="12339"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 name="Google Shape;1737;p72">
              <a:extLst>
                <a:ext uri="{FF2B5EF4-FFF2-40B4-BE49-F238E27FC236}">
                  <a16:creationId xmlns:a16="http://schemas.microsoft.com/office/drawing/2014/main" id="{C00354B8-4E71-EBD1-7041-457FF84EB82C}"/>
                </a:ext>
              </a:extLst>
            </p:cNvPr>
            <p:cNvSpPr/>
            <p:nvPr/>
          </p:nvSpPr>
          <p:spPr>
            <a:xfrm>
              <a:off x="7132753" y="3528637"/>
              <a:ext cx="656344" cy="777357"/>
            </a:xfrm>
            <a:custGeom>
              <a:avLst/>
              <a:gdLst/>
              <a:ahLst/>
              <a:cxnLst/>
              <a:rect l="l" t="t" r="r" b="b"/>
              <a:pathLst>
                <a:path w="34663" h="41054" extrusionOk="0">
                  <a:moveTo>
                    <a:pt x="8096" y="1"/>
                  </a:moveTo>
                  <a:lnTo>
                    <a:pt x="1" y="14387"/>
                  </a:lnTo>
                  <a:lnTo>
                    <a:pt x="27871" y="41053"/>
                  </a:lnTo>
                  <a:lnTo>
                    <a:pt x="34663" y="33710"/>
                  </a:lnTo>
                  <a:lnTo>
                    <a:pt x="8096"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 name="Google Shape;1738;p72">
              <a:extLst>
                <a:ext uri="{FF2B5EF4-FFF2-40B4-BE49-F238E27FC236}">
                  <a16:creationId xmlns:a16="http://schemas.microsoft.com/office/drawing/2014/main" id="{7D4084D6-B807-8406-AE94-EC2B33AB97E6}"/>
                </a:ext>
              </a:extLst>
            </p:cNvPr>
            <p:cNvSpPr/>
            <p:nvPr/>
          </p:nvSpPr>
          <p:spPr>
            <a:xfrm>
              <a:off x="6894531" y="3036043"/>
              <a:ext cx="566175" cy="145231"/>
            </a:xfrm>
            <a:custGeom>
              <a:avLst/>
              <a:gdLst/>
              <a:ahLst/>
              <a:cxnLst/>
              <a:rect l="l" t="t" r="r" b="b"/>
              <a:pathLst>
                <a:path w="29901" h="7670" extrusionOk="0">
                  <a:moveTo>
                    <a:pt x="0" y="0"/>
                  </a:moveTo>
                  <a:cubicBezTo>
                    <a:pt x="226" y="4286"/>
                    <a:pt x="401" y="7018"/>
                    <a:pt x="401" y="7018"/>
                  </a:cubicBezTo>
                  <a:cubicBezTo>
                    <a:pt x="401" y="7018"/>
                    <a:pt x="1646" y="7670"/>
                    <a:pt x="4777" y="7670"/>
                  </a:cubicBezTo>
                  <a:cubicBezTo>
                    <a:pt x="9065" y="7670"/>
                    <a:pt x="16891" y="6447"/>
                    <a:pt x="29900" y="652"/>
                  </a:cubicBezTo>
                  <a:cubicBezTo>
                    <a:pt x="29900" y="652"/>
                    <a:pt x="29875" y="426"/>
                    <a:pt x="29825"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1739;p72">
              <a:extLst>
                <a:ext uri="{FF2B5EF4-FFF2-40B4-BE49-F238E27FC236}">
                  <a16:creationId xmlns:a16="http://schemas.microsoft.com/office/drawing/2014/main" id="{2B4F8710-692C-A945-98A2-04472B692626}"/>
                </a:ext>
              </a:extLst>
            </p:cNvPr>
            <p:cNvSpPr/>
            <p:nvPr/>
          </p:nvSpPr>
          <p:spPr>
            <a:xfrm>
              <a:off x="6868893" y="1341417"/>
              <a:ext cx="61236" cy="44062"/>
            </a:xfrm>
            <a:custGeom>
              <a:avLst/>
              <a:gdLst/>
              <a:ahLst/>
              <a:cxnLst/>
              <a:rect l="l" t="t" r="r" b="b"/>
              <a:pathLst>
                <a:path w="3234" h="2327" extrusionOk="0">
                  <a:moveTo>
                    <a:pt x="1739" y="0"/>
                  </a:moveTo>
                  <a:cubicBezTo>
                    <a:pt x="1638" y="0"/>
                    <a:pt x="1535" y="8"/>
                    <a:pt x="1429" y="23"/>
                  </a:cubicBezTo>
                  <a:cubicBezTo>
                    <a:pt x="602" y="174"/>
                    <a:pt x="1" y="775"/>
                    <a:pt x="101" y="1402"/>
                  </a:cubicBezTo>
                  <a:cubicBezTo>
                    <a:pt x="211" y="1951"/>
                    <a:pt x="802" y="2327"/>
                    <a:pt x="1504" y="2327"/>
                  </a:cubicBezTo>
                  <a:cubicBezTo>
                    <a:pt x="1602" y="2327"/>
                    <a:pt x="1703" y="2319"/>
                    <a:pt x="1805" y="2304"/>
                  </a:cubicBezTo>
                  <a:cubicBezTo>
                    <a:pt x="2632" y="2154"/>
                    <a:pt x="3234" y="1552"/>
                    <a:pt x="3134" y="926"/>
                  </a:cubicBezTo>
                  <a:cubicBezTo>
                    <a:pt x="3046" y="376"/>
                    <a:pt x="2457" y="0"/>
                    <a:pt x="1739"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 name="Google Shape;1740;p72">
              <a:extLst>
                <a:ext uri="{FF2B5EF4-FFF2-40B4-BE49-F238E27FC236}">
                  <a16:creationId xmlns:a16="http://schemas.microsoft.com/office/drawing/2014/main" id="{162C3D7C-3307-9859-386C-B3D9967ACA56}"/>
                </a:ext>
              </a:extLst>
            </p:cNvPr>
            <p:cNvSpPr/>
            <p:nvPr/>
          </p:nvSpPr>
          <p:spPr>
            <a:xfrm>
              <a:off x="6960501" y="1896137"/>
              <a:ext cx="148545" cy="245076"/>
            </a:xfrm>
            <a:custGeom>
              <a:avLst/>
              <a:gdLst/>
              <a:ahLst/>
              <a:cxnLst/>
              <a:rect l="l" t="t" r="r" b="b"/>
              <a:pathLst>
                <a:path w="7845" h="12943" extrusionOk="0">
                  <a:moveTo>
                    <a:pt x="5965" y="1"/>
                  </a:moveTo>
                  <a:lnTo>
                    <a:pt x="0" y="978"/>
                  </a:lnTo>
                  <a:cubicBezTo>
                    <a:pt x="50" y="1103"/>
                    <a:pt x="100" y="1229"/>
                    <a:pt x="150" y="1354"/>
                  </a:cubicBezTo>
                  <a:cubicBezTo>
                    <a:pt x="802" y="2858"/>
                    <a:pt x="1504" y="4913"/>
                    <a:pt x="1805" y="7419"/>
                  </a:cubicBezTo>
                  <a:cubicBezTo>
                    <a:pt x="1855" y="7770"/>
                    <a:pt x="1880" y="8096"/>
                    <a:pt x="1905" y="8422"/>
                  </a:cubicBezTo>
                  <a:cubicBezTo>
                    <a:pt x="2030" y="9951"/>
                    <a:pt x="1980" y="11304"/>
                    <a:pt x="1880" y="12432"/>
                  </a:cubicBezTo>
                  <a:cubicBezTo>
                    <a:pt x="2227" y="12595"/>
                    <a:pt x="3042" y="12942"/>
                    <a:pt x="4132" y="12942"/>
                  </a:cubicBezTo>
                  <a:cubicBezTo>
                    <a:pt x="4379" y="12942"/>
                    <a:pt x="4640" y="12924"/>
                    <a:pt x="4912" y="12883"/>
                  </a:cubicBezTo>
                  <a:cubicBezTo>
                    <a:pt x="6516" y="12657"/>
                    <a:pt x="7519" y="11780"/>
                    <a:pt x="7845" y="11454"/>
                  </a:cubicBezTo>
                  <a:cubicBezTo>
                    <a:pt x="7193" y="10377"/>
                    <a:pt x="6366" y="8722"/>
                    <a:pt x="5915" y="6567"/>
                  </a:cubicBezTo>
                  <a:cubicBezTo>
                    <a:pt x="5790" y="6016"/>
                    <a:pt x="5714" y="5489"/>
                    <a:pt x="5664" y="4988"/>
                  </a:cubicBezTo>
                  <a:cubicBezTo>
                    <a:pt x="5464" y="2858"/>
                    <a:pt x="5739" y="1103"/>
                    <a:pt x="5965" y="1"/>
                  </a:cubicBezTo>
                  <a:close/>
                </a:path>
              </a:pathLst>
            </a:custGeom>
            <a:solidFill>
              <a:srgbClr val="FFD4B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 name="Google Shape;1741;p72">
              <a:extLst>
                <a:ext uri="{FF2B5EF4-FFF2-40B4-BE49-F238E27FC236}">
                  <a16:creationId xmlns:a16="http://schemas.microsoft.com/office/drawing/2014/main" id="{246F6D56-BC17-60AB-C687-19B27354F1D8}"/>
                </a:ext>
              </a:extLst>
            </p:cNvPr>
            <p:cNvSpPr/>
            <p:nvPr/>
          </p:nvSpPr>
          <p:spPr>
            <a:xfrm>
              <a:off x="6963341" y="1896137"/>
              <a:ext cx="110107" cy="159471"/>
            </a:xfrm>
            <a:custGeom>
              <a:avLst/>
              <a:gdLst/>
              <a:ahLst/>
              <a:cxnLst/>
              <a:rect l="l" t="t" r="r" b="b"/>
              <a:pathLst>
                <a:path w="5815" h="8422" extrusionOk="0">
                  <a:moveTo>
                    <a:pt x="5815" y="1"/>
                  </a:moveTo>
                  <a:lnTo>
                    <a:pt x="502" y="878"/>
                  </a:lnTo>
                  <a:cubicBezTo>
                    <a:pt x="351" y="1003"/>
                    <a:pt x="201" y="1179"/>
                    <a:pt x="0" y="1354"/>
                  </a:cubicBezTo>
                  <a:cubicBezTo>
                    <a:pt x="652" y="2858"/>
                    <a:pt x="1354" y="4913"/>
                    <a:pt x="1655" y="7419"/>
                  </a:cubicBezTo>
                  <a:cubicBezTo>
                    <a:pt x="1705" y="7770"/>
                    <a:pt x="1730" y="8096"/>
                    <a:pt x="1755" y="8422"/>
                  </a:cubicBezTo>
                  <a:cubicBezTo>
                    <a:pt x="3509" y="7519"/>
                    <a:pt x="4712" y="6266"/>
                    <a:pt x="5514" y="4988"/>
                  </a:cubicBezTo>
                  <a:cubicBezTo>
                    <a:pt x="5314" y="2858"/>
                    <a:pt x="5589" y="1103"/>
                    <a:pt x="5815" y="1"/>
                  </a:cubicBezTo>
                  <a:close/>
                </a:path>
              </a:pathLst>
            </a:custGeom>
            <a:solidFill>
              <a:srgbClr val="B777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Google Shape;1742;p72">
              <a:extLst>
                <a:ext uri="{FF2B5EF4-FFF2-40B4-BE49-F238E27FC236}">
                  <a16:creationId xmlns:a16="http://schemas.microsoft.com/office/drawing/2014/main" id="{CA456BED-50A6-ECD5-7037-82E37C53FBE5}"/>
                </a:ext>
              </a:extLst>
            </p:cNvPr>
            <p:cNvSpPr/>
            <p:nvPr/>
          </p:nvSpPr>
          <p:spPr>
            <a:xfrm>
              <a:off x="6724154" y="1717239"/>
              <a:ext cx="101113" cy="101643"/>
            </a:xfrm>
            <a:custGeom>
              <a:avLst/>
              <a:gdLst/>
              <a:ahLst/>
              <a:cxnLst/>
              <a:rect l="l" t="t" r="r" b="b"/>
              <a:pathLst>
                <a:path w="5340" h="5368" extrusionOk="0">
                  <a:moveTo>
                    <a:pt x="2221" y="0"/>
                  </a:moveTo>
                  <a:cubicBezTo>
                    <a:pt x="2124" y="0"/>
                    <a:pt x="2027" y="9"/>
                    <a:pt x="1931" y="25"/>
                  </a:cubicBezTo>
                  <a:cubicBezTo>
                    <a:pt x="753" y="251"/>
                    <a:pt x="1" y="1654"/>
                    <a:pt x="302" y="3183"/>
                  </a:cubicBezTo>
                  <a:cubicBezTo>
                    <a:pt x="550" y="4560"/>
                    <a:pt x="2507" y="5368"/>
                    <a:pt x="3754" y="5368"/>
                  </a:cubicBezTo>
                  <a:cubicBezTo>
                    <a:pt x="3891" y="5368"/>
                    <a:pt x="4019" y="5358"/>
                    <a:pt x="4136" y="5338"/>
                  </a:cubicBezTo>
                  <a:cubicBezTo>
                    <a:pt x="5339" y="5113"/>
                    <a:pt x="4863" y="3910"/>
                    <a:pt x="4587" y="2381"/>
                  </a:cubicBezTo>
                  <a:cubicBezTo>
                    <a:pt x="4334" y="1001"/>
                    <a:pt x="3300" y="0"/>
                    <a:pt x="2221" y="0"/>
                  </a:cubicBezTo>
                  <a:close/>
                </a:path>
              </a:pathLst>
            </a:custGeom>
            <a:solidFill>
              <a:srgbClr val="FFD4B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1743;p72">
              <a:extLst>
                <a:ext uri="{FF2B5EF4-FFF2-40B4-BE49-F238E27FC236}">
                  <a16:creationId xmlns:a16="http://schemas.microsoft.com/office/drawing/2014/main" id="{9474AE48-3415-2DB0-BA20-2BDBD3071E8A}"/>
                </a:ext>
              </a:extLst>
            </p:cNvPr>
            <p:cNvSpPr/>
            <p:nvPr/>
          </p:nvSpPr>
          <p:spPr>
            <a:xfrm>
              <a:off x="6727252" y="1441137"/>
              <a:ext cx="466306" cy="554133"/>
            </a:xfrm>
            <a:custGeom>
              <a:avLst/>
              <a:gdLst/>
              <a:ahLst/>
              <a:cxnLst/>
              <a:rect l="l" t="t" r="r" b="b"/>
              <a:pathLst>
                <a:path w="25565" h="29265" extrusionOk="0">
                  <a:moveTo>
                    <a:pt x="12478" y="0"/>
                  </a:moveTo>
                  <a:cubicBezTo>
                    <a:pt x="11785" y="0"/>
                    <a:pt x="11082" y="64"/>
                    <a:pt x="10376" y="195"/>
                  </a:cubicBezTo>
                  <a:cubicBezTo>
                    <a:pt x="4136" y="1348"/>
                    <a:pt x="0" y="7212"/>
                    <a:pt x="1479" y="15233"/>
                  </a:cubicBezTo>
                  <a:cubicBezTo>
                    <a:pt x="2862" y="22709"/>
                    <a:pt x="9372" y="29264"/>
                    <a:pt x="14658" y="29264"/>
                  </a:cubicBezTo>
                  <a:cubicBezTo>
                    <a:pt x="15025" y="29264"/>
                    <a:pt x="15387" y="29233"/>
                    <a:pt x="15740" y="29167"/>
                  </a:cubicBezTo>
                  <a:cubicBezTo>
                    <a:pt x="20251" y="28315"/>
                    <a:pt x="25564" y="19042"/>
                    <a:pt x="24086" y="11047"/>
                  </a:cubicBezTo>
                  <a:cubicBezTo>
                    <a:pt x="22774" y="3956"/>
                    <a:pt x="17914" y="0"/>
                    <a:pt x="12478" y="0"/>
                  </a:cubicBezTo>
                  <a:close/>
                </a:path>
              </a:pathLst>
            </a:custGeom>
            <a:solidFill>
              <a:srgbClr val="FFD4B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 name="Google Shape;1744;p72">
              <a:extLst>
                <a:ext uri="{FF2B5EF4-FFF2-40B4-BE49-F238E27FC236}">
                  <a16:creationId xmlns:a16="http://schemas.microsoft.com/office/drawing/2014/main" id="{FA143623-7BA9-3A14-B8A6-2CC6E7E20279}"/>
                </a:ext>
              </a:extLst>
            </p:cNvPr>
            <p:cNvSpPr/>
            <p:nvPr/>
          </p:nvSpPr>
          <p:spPr>
            <a:xfrm>
              <a:off x="7149778" y="1638093"/>
              <a:ext cx="92081" cy="109293"/>
            </a:xfrm>
            <a:custGeom>
              <a:avLst/>
              <a:gdLst/>
              <a:ahLst/>
              <a:cxnLst/>
              <a:rect l="l" t="t" r="r" b="b"/>
              <a:pathLst>
                <a:path w="4863" h="5772" extrusionOk="0">
                  <a:moveTo>
                    <a:pt x="2251" y="1"/>
                  </a:moveTo>
                  <a:cubicBezTo>
                    <a:pt x="2145" y="1"/>
                    <a:pt x="2038" y="11"/>
                    <a:pt x="1931" y="31"/>
                  </a:cubicBezTo>
                  <a:cubicBezTo>
                    <a:pt x="728" y="232"/>
                    <a:pt x="1" y="1660"/>
                    <a:pt x="276" y="3164"/>
                  </a:cubicBezTo>
                  <a:cubicBezTo>
                    <a:pt x="531" y="4574"/>
                    <a:pt x="572" y="5772"/>
                    <a:pt x="1501" y="5772"/>
                  </a:cubicBezTo>
                  <a:cubicBezTo>
                    <a:pt x="1579" y="5772"/>
                    <a:pt x="1664" y="5763"/>
                    <a:pt x="1755" y="5746"/>
                  </a:cubicBezTo>
                  <a:cubicBezTo>
                    <a:pt x="2933" y="5545"/>
                    <a:pt x="4863" y="3891"/>
                    <a:pt x="4587" y="2387"/>
                  </a:cubicBezTo>
                  <a:cubicBezTo>
                    <a:pt x="4337" y="997"/>
                    <a:pt x="3319" y="1"/>
                    <a:pt x="2251" y="1"/>
                  </a:cubicBezTo>
                  <a:close/>
                </a:path>
              </a:pathLst>
            </a:custGeom>
            <a:solidFill>
              <a:srgbClr val="FFD4B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 name="Google Shape;1745;p72">
              <a:extLst>
                <a:ext uri="{FF2B5EF4-FFF2-40B4-BE49-F238E27FC236}">
                  <a16:creationId xmlns:a16="http://schemas.microsoft.com/office/drawing/2014/main" id="{DFA9DCD9-5A87-5D45-6ABF-68A9090B03D1}"/>
                </a:ext>
              </a:extLst>
            </p:cNvPr>
            <p:cNvSpPr/>
            <p:nvPr/>
          </p:nvSpPr>
          <p:spPr>
            <a:xfrm>
              <a:off x="6720850" y="1368350"/>
              <a:ext cx="406916" cy="233563"/>
            </a:xfrm>
            <a:custGeom>
              <a:avLst/>
              <a:gdLst/>
              <a:ahLst/>
              <a:cxnLst/>
              <a:rect l="l" t="t" r="r" b="b"/>
              <a:pathLst>
                <a:path w="22309" h="12335" extrusionOk="0">
                  <a:moveTo>
                    <a:pt x="11972" y="0"/>
                  </a:moveTo>
                  <a:cubicBezTo>
                    <a:pt x="11122" y="0"/>
                    <a:pt x="10222" y="103"/>
                    <a:pt x="9274" y="330"/>
                  </a:cubicBezTo>
                  <a:cubicBezTo>
                    <a:pt x="0" y="2535"/>
                    <a:pt x="1479" y="12335"/>
                    <a:pt x="1479" y="12335"/>
                  </a:cubicBezTo>
                  <a:cubicBezTo>
                    <a:pt x="7848" y="8688"/>
                    <a:pt x="12948" y="7773"/>
                    <a:pt x="16462" y="7773"/>
                  </a:cubicBezTo>
                  <a:cubicBezTo>
                    <a:pt x="20000" y="7773"/>
                    <a:pt x="21930" y="8701"/>
                    <a:pt x="21930" y="8701"/>
                  </a:cubicBezTo>
                  <a:cubicBezTo>
                    <a:pt x="22309" y="6496"/>
                    <a:pt x="18732" y="0"/>
                    <a:pt x="11972"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1746;p72">
              <a:extLst>
                <a:ext uri="{FF2B5EF4-FFF2-40B4-BE49-F238E27FC236}">
                  <a16:creationId xmlns:a16="http://schemas.microsoft.com/office/drawing/2014/main" id="{0C217E60-6188-F766-165D-1C86505EC82A}"/>
                </a:ext>
              </a:extLst>
            </p:cNvPr>
            <p:cNvSpPr/>
            <p:nvPr/>
          </p:nvSpPr>
          <p:spPr>
            <a:xfrm>
              <a:off x="6941509" y="1491155"/>
              <a:ext cx="196488" cy="41960"/>
            </a:xfrm>
            <a:custGeom>
              <a:avLst/>
              <a:gdLst/>
              <a:ahLst/>
              <a:cxnLst/>
              <a:rect l="l" t="t" r="r" b="b"/>
              <a:pathLst>
                <a:path w="10377" h="2216" extrusionOk="0">
                  <a:moveTo>
                    <a:pt x="9232" y="1"/>
                  </a:moveTo>
                  <a:cubicBezTo>
                    <a:pt x="6866" y="1"/>
                    <a:pt x="3750" y="411"/>
                    <a:pt x="1" y="1815"/>
                  </a:cubicBezTo>
                  <a:cubicBezTo>
                    <a:pt x="1834" y="1430"/>
                    <a:pt x="3444" y="1291"/>
                    <a:pt x="4814" y="1291"/>
                  </a:cubicBezTo>
                  <a:cubicBezTo>
                    <a:pt x="8349" y="1291"/>
                    <a:pt x="10276" y="2216"/>
                    <a:pt x="10276" y="2216"/>
                  </a:cubicBezTo>
                  <a:cubicBezTo>
                    <a:pt x="10377" y="1664"/>
                    <a:pt x="10226" y="887"/>
                    <a:pt x="9850" y="10"/>
                  </a:cubicBezTo>
                  <a:cubicBezTo>
                    <a:pt x="9650" y="4"/>
                    <a:pt x="9444" y="1"/>
                    <a:pt x="9232" y="1"/>
                  </a:cubicBezTo>
                  <a:close/>
                </a:path>
              </a:pathLst>
            </a:custGeom>
            <a:solidFill>
              <a:srgbClr val="3490D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 name="Google Shape;1747;p72">
              <a:extLst>
                <a:ext uri="{FF2B5EF4-FFF2-40B4-BE49-F238E27FC236}">
                  <a16:creationId xmlns:a16="http://schemas.microsoft.com/office/drawing/2014/main" id="{49EE882D-4289-55FE-C4EF-9FA55AAFA98B}"/>
                </a:ext>
              </a:extLst>
            </p:cNvPr>
            <p:cNvSpPr/>
            <p:nvPr/>
          </p:nvSpPr>
          <p:spPr>
            <a:xfrm>
              <a:off x="7555117" y="2923569"/>
              <a:ext cx="108706" cy="65042"/>
            </a:xfrm>
            <a:custGeom>
              <a:avLst/>
              <a:gdLst/>
              <a:ahLst/>
              <a:cxnLst/>
              <a:rect l="l" t="t" r="r" b="b"/>
              <a:pathLst>
                <a:path w="5741" h="3435" extrusionOk="0">
                  <a:moveTo>
                    <a:pt x="5164" y="1"/>
                  </a:moveTo>
                  <a:lnTo>
                    <a:pt x="1" y="978"/>
                  </a:lnTo>
                  <a:lnTo>
                    <a:pt x="301" y="3434"/>
                  </a:lnTo>
                  <a:lnTo>
                    <a:pt x="5740" y="2657"/>
                  </a:lnTo>
                  <a:lnTo>
                    <a:pt x="5164" y="1"/>
                  </a:lnTo>
                  <a:close/>
                </a:path>
              </a:pathLst>
            </a:custGeom>
            <a:solidFill>
              <a:srgbClr val="FFD4B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 name="Google Shape;1748;p72">
              <a:extLst>
                <a:ext uri="{FF2B5EF4-FFF2-40B4-BE49-F238E27FC236}">
                  <a16:creationId xmlns:a16="http://schemas.microsoft.com/office/drawing/2014/main" id="{8EEC3B6A-4540-7634-C20F-45F2368E4377}"/>
                </a:ext>
              </a:extLst>
            </p:cNvPr>
            <p:cNvSpPr/>
            <p:nvPr/>
          </p:nvSpPr>
          <p:spPr>
            <a:xfrm>
              <a:off x="7537810" y="2970546"/>
              <a:ext cx="175224" cy="286790"/>
            </a:xfrm>
            <a:custGeom>
              <a:avLst/>
              <a:gdLst/>
              <a:ahLst/>
              <a:cxnLst/>
              <a:rect l="l" t="t" r="r" b="b"/>
              <a:pathLst>
                <a:path w="9254" h="15146" extrusionOk="0">
                  <a:moveTo>
                    <a:pt x="6604" y="1"/>
                  </a:moveTo>
                  <a:lnTo>
                    <a:pt x="1215" y="953"/>
                  </a:lnTo>
                  <a:cubicBezTo>
                    <a:pt x="1215" y="953"/>
                    <a:pt x="1466" y="8071"/>
                    <a:pt x="514" y="10778"/>
                  </a:cubicBezTo>
                  <a:cubicBezTo>
                    <a:pt x="0" y="12241"/>
                    <a:pt x="525" y="12826"/>
                    <a:pt x="1017" y="12826"/>
                  </a:cubicBezTo>
                  <a:cubicBezTo>
                    <a:pt x="1173" y="12826"/>
                    <a:pt x="1326" y="12766"/>
                    <a:pt x="1441" y="12657"/>
                  </a:cubicBezTo>
                  <a:cubicBezTo>
                    <a:pt x="1942" y="12181"/>
                    <a:pt x="2920" y="10251"/>
                    <a:pt x="3095" y="8973"/>
                  </a:cubicBezTo>
                  <a:cubicBezTo>
                    <a:pt x="3175" y="8376"/>
                    <a:pt x="3266" y="8137"/>
                    <a:pt x="3327" y="8137"/>
                  </a:cubicBezTo>
                  <a:cubicBezTo>
                    <a:pt x="3398" y="8137"/>
                    <a:pt x="3427" y="8473"/>
                    <a:pt x="3346" y="8948"/>
                  </a:cubicBezTo>
                  <a:cubicBezTo>
                    <a:pt x="3195" y="9800"/>
                    <a:pt x="2594" y="12532"/>
                    <a:pt x="2043" y="13535"/>
                  </a:cubicBezTo>
                  <a:cubicBezTo>
                    <a:pt x="1573" y="14430"/>
                    <a:pt x="1682" y="15145"/>
                    <a:pt x="2264" y="15145"/>
                  </a:cubicBezTo>
                  <a:cubicBezTo>
                    <a:pt x="2334" y="15145"/>
                    <a:pt x="2411" y="15135"/>
                    <a:pt x="2494" y="15114"/>
                  </a:cubicBezTo>
                  <a:cubicBezTo>
                    <a:pt x="3271" y="14913"/>
                    <a:pt x="5100" y="11655"/>
                    <a:pt x="5376" y="10602"/>
                  </a:cubicBezTo>
                  <a:cubicBezTo>
                    <a:pt x="5652" y="9550"/>
                    <a:pt x="5777" y="8347"/>
                    <a:pt x="5852" y="8146"/>
                  </a:cubicBezTo>
                  <a:cubicBezTo>
                    <a:pt x="5857" y="8130"/>
                    <a:pt x="5863" y="8123"/>
                    <a:pt x="5870" y="8123"/>
                  </a:cubicBezTo>
                  <a:cubicBezTo>
                    <a:pt x="5953" y="8123"/>
                    <a:pt x="6112" y="9460"/>
                    <a:pt x="5902" y="10928"/>
                  </a:cubicBezTo>
                  <a:cubicBezTo>
                    <a:pt x="5697" y="12223"/>
                    <a:pt x="5171" y="13298"/>
                    <a:pt x="5776" y="13298"/>
                  </a:cubicBezTo>
                  <a:cubicBezTo>
                    <a:pt x="5909" y="13298"/>
                    <a:pt x="6096" y="13246"/>
                    <a:pt x="6353" y="13134"/>
                  </a:cubicBezTo>
                  <a:cubicBezTo>
                    <a:pt x="7456" y="12657"/>
                    <a:pt x="7782" y="10677"/>
                    <a:pt x="7782" y="10677"/>
                  </a:cubicBezTo>
                  <a:cubicBezTo>
                    <a:pt x="7782" y="10677"/>
                    <a:pt x="7784" y="10678"/>
                    <a:pt x="7788" y="10678"/>
                  </a:cubicBezTo>
                  <a:cubicBezTo>
                    <a:pt x="7894" y="10678"/>
                    <a:pt x="9254" y="10631"/>
                    <a:pt x="9085" y="8246"/>
                  </a:cubicBezTo>
                  <a:cubicBezTo>
                    <a:pt x="8860" y="4913"/>
                    <a:pt x="6604" y="1"/>
                    <a:pt x="6604"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1749;p72">
              <a:extLst>
                <a:ext uri="{FF2B5EF4-FFF2-40B4-BE49-F238E27FC236}">
                  <a16:creationId xmlns:a16="http://schemas.microsoft.com/office/drawing/2014/main" id="{978E240E-A675-DD79-D5A8-46A427F29ED6}"/>
                </a:ext>
              </a:extLst>
            </p:cNvPr>
            <p:cNvSpPr/>
            <p:nvPr/>
          </p:nvSpPr>
          <p:spPr>
            <a:xfrm>
              <a:off x="7492480" y="2988592"/>
              <a:ext cx="82594" cy="130121"/>
            </a:xfrm>
            <a:custGeom>
              <a:avLst/>
              <a:gdLst/>
              <a:ahLst/>
              <a:cxnLst/>
              <a:rect l="l" t="t" r="r" b="b"/>
              <a:pathLst>
                <a:path w="4362" h="6872" extrusionOk="0">
                  <a:moveTo>
                    <a:pt x="3609" y="0"/>
                  </a:moveTo>
                  <a:cubicBezTo>
                    <a:pt x="3609" y="0"/>
                    <a:pt x="1930" y="2607"/>
                    <a:pt x="1379" y="3158"/>
                  </a:cubicBezTo>
                  <a:cubicBezTo>
                    <a:pt x="1153" y="3409"/>
                    <a:pt x="1003" y="4085"/>
                    <a:pt x="752" y="4737"/>
                  </a:cubicBezTo>
                  <a:cubicBezTo>
                    <a:pt x="376" y="5589"/>
                    <a:pt x="0" y="6441"/>
                    <a:pt x="577" y="6842"/>
                  </a:cubicBezTo>
                  <a:cubicBezTo>
                    <a:pt x="606" y="6862"/>
                    <a:pt x="640" y="6871"/>
                    <a:pt x="678" y="6871"/>
                  </a:cubicBezTo>
                  <a:cubicBezTo>
                    <a:pt x="1227" y="6871"/>
                    <a:pt x="2610" y="4976"/>
                    <a:pt x="2657" y="4812"/>
                  </a:cubicBezTo>
                  <a:cubicBezTo>
                    <a:pt x="2707" y="4662"/>
                    <a:pt x="4361" y="3885"/>
                    <a:pt x="4361" y="3885"/>
                  </a:cubicBezTo>
                  <a:lnTo>
                    <a:pt x="3609"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 name="Google Shape;1750;p72">
              <a:extLst>
                <a:ext uri="{FF2B5EF4-FFF2-40B4-BE49-F238E27FC236}">
                  <a16:creationId xmlns:a16="http://schemas.microsoft.com/office/drawing/2014/main" id="{B3E668AC-DEDE-9CEF-10E5-C81EFF5BB79C}"/>
                </a:ext>
              </a:extLst>
            </p:cNvPr>
            <p:cNvSpPr/>
            <p:nvPr/>
          </p:nvSpPr>
          <p:spPr>
            <a:xfrm>
              <a:off x="7177837" y="2097889"/>
              <a:ext cx="498786" cy="468982"/>
            </a:xfrm>
            <a:custGeom>
              <a:avLst/>
              <a:gdLst/>
              <a:ahLst/>
              <a:cxnLst/>
              <a:rect l="l" t="t" r="r" b="b"/>
              <a:pathLst>
                <a:path w="26342" h="24768" extrusionOk="0">
                  <a:moveTo>
                    <a:pt x="1084" y="1"/>
                  </a:moveTo>
                  <a:cubicBezTo>
                    <a:pt x="411" y="1"/>
                    <a:pt x="1" y="22"/>
                    <a:pt x="1" y="22"/>
                  </a:cubicBezTo>
                  <a:cubicBezTo>
                    <a:pt x="1" y="22"/>
                    <a:pt x="3685" y="10649"/>
                    <a:pt x="8597" y="16489"/>
                  </a:cubicBezTo>
                  <a:cubicBezTo>
                    <a:pt x="12290" y="20897"/>
                    <a:pt x="16351" y="24768"/>
                    <a:pt x="19822" y="24768"/>
                  </a:cubicBezTo>
                  <a:cubicBezTo>
                    <a:pt x="20968" y="24768"/>
                    <a:pt x="22050" y="24345"/>
                    <a:pt x="23033" y="23381"/>
                  </a:cubicBezTo>
                  <a:cubicBezTo>
                    <a:pt x="26342" y="20173"/>
                    <a:pt x="13710" y="3456"/>
                    <a:pt x="9951" y="1576"/>
                  </a:cubicBezTo>
                  <a:cubicBezTo>
                    <a:pt x="7159" y="180"/>
                    <a:pt x="3027" y="1"/>
                    <a:pt x="1084"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1751;p72">
              <a:extLst>
                <a:ext uri="{FF2B5EF4-FFF2-40B4-BE49-F238E27FC236}">
                  <a16:creationId xmlns:a16="http://schemas.microsoft.com/office/drawing/2014/main" id="{81A53D4F-4C03-B966-0105-E2F3C61B6992}"/>
                </a:ext>
              </a:extLst>
            </p:cNvPr>
            <p:cNvSpPr/>
            <p:nvPr/>
          </p:nvSpPr>
          <p:spPr>
            <a:xfrm>
              <a:off x="7439329" y="2441881"/>
              <a:ext cx="238714" cy="525787"/>
            </a:xfrm>
            <a:custGeom>
              <a:avLst/>
              <a:gdLst/>
              <a:ahLst/>
              <a:cxnLst/>
              <a:rect l="l" t="t" r="r" b="b"/>
              <a:pathLst>
                <a:path w="12607" h="27768" extrusionOk="0">
                  <a:moveTo>
                    <a:pt x="8822" y="1"/>
                  </a:moveTo>
                  <a:lnTo>
                    <a:pt x="0" y="1680"/>
                  </a:lnTo>
                  <a:cubicBezTo>
                    <a:pt x="0" y="1680"/>
                    <a:pt x="3860" y="27219"/>
                    <a:pt x="4988" y="27620"/>
                  </a:cubicBezTo>
                  <a:cubicBezTo>
                    <a:pt x="5239" y="27717"/>
                    <a:pt x="5755" y="27767"/>
                    <a:pt x="6406" y="27767"/>
                  </a:cubicBezTo>
                  <a:cubicBezTo>
                    <a:pt x="8615" y="27767"/>
                    <a:pt x="12365" y="27188"/>
                    <a:pt x="12482" y="25891"/>
                  </a:cubicBezTo>
                  <a:cubicBezTo>
                    <a:pt x="12607" y="24237"/>
                    <a:pt x="11229" y="10302"/>
                    <a:pt x="10802" y="6617"/>
                  </a:cubicBezTo>
                  <a:cubicBezTo>
                    <a:pt x="10401" y="2908"/>
                    <a:pt x="8822" y="1"/>
                    <a:pt x="8822"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1752;p72">
              <a:extLst>
                <a:ext uri="{FF2B5EF4-FFF2-40B4-BE49-F238E27FC236}">
                  <a16:creationId xmlns:a16="http://schemas.microsoft.com/office/drawing/2014/main" id="{5FB418E9-315F-BFB8-1CDE-88FE11A96061}"/>
                </a:ext>
              </a:extLst>
            </p:cNvPr>
            <p:cNvSpPr/>
            <p:nvPr/>
          </p:nvSpPr>
          <p:spPr>
            <a:xfrm>
              <a:off x="7258045" y="2281483"/>
              <a:ext cx="142391" cy="199821"/>
            </a:xfrm>
            <a:custGeom>
              <a:avLst/>
              <a:gdLst/>
              <a:ahLst/>
              <a:cxnLst/>
              <a:rect l="l" t="t" r="r" b="b"/>
              <a:pathLst>
                <a:path w="7520" h="10553" extrusionOk="0">
                  <a:moveTo>
                    <a:pt x="376" y="1"/>
                  </a:moveTo>
                  <a:lnTo>
                    <a:pt x="0" y="151"/>
                  </a:lnTo>
                  <a:cubicBezTo>
                    <a:pt x="1354" y="3334"/>
                    <a:pt x="4737" y="7945"/>
                    <a:pt x="7218" y="10552"/>
                  </a:cubicBezTo>
                  <a:lnTo>
                    <a:pt x="7519" y="10276"/>
                  </a:lnTo>
                  <a:cubicBezTo>
                    <a:pt x="5063" y="7695"/>
                    <a:pt x="1730" y="3133"/>
                    <a:pt x="37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1753;p72">
              <a:extLst>
                <a:ext uri="{FF2B5EF4-FFF2-40B4-BE49-F238E27FC236}">
                  <a16:creationId xmlns:a16="http://schemas.microsoft.com/office/drawing/2014/main" id="{A8906FA2-8510-AD9F-A585-492C427BFE04}"/>
                </a:ext>
              </a:extLst>
            </p:cNvPr>
            <p:cNvSpPr/>
            <p:nvPr/>
          </p:nvSpPr>
          <p:spPr>
            <a:xfrm>
              <a:off x="6370126" y="4387017"/>
              <a:ext cx="472693" cy="216938"/>
            </a:xfrm>
            <a:custGeom>
              <a:avLst/>
              <a:gdLst/>
              <a:ahLst/>
              <a:cxnLst/>
              <a:rect l="l" t="t" r="r" b="b"/>
              <a:pathLst>
                <a:path w="24964" h="11457" extrusionOk="0">
                  <a:moveTo>
                    <a:pt x="22228" y="1"/>
                  </a:moveTo>
                  <a:cubicBezTo>
                    <a:pt x="20012" y="1"/>
                    <a:pt x="15264" y="1159"/>
                    <a:pt x="15264" y="1159"/>
                  </a:cubicBezTo>
                  <a:cubicBezTo>
                    <a:pt x="12658" y="2412"/>
                    <a:pt x="14186" y="5244"/>
                    <a:pt x="7094" y="5996"/>
                  </a:cubicBezTo>
                  <a:cubicBezTo>
                    <a:pt x="1" y="6723"/>
                    <a:pt x="452" y="10031"/>
                    <a:pt x="3585" y="10959"/>
                  </a:cubicBezTo>
                  <a:cubicBezTo>
                    <a:pt x="4663" y="11286"/>
                    <a:pt x="7060" y="11457"/>
                    <a:pt x="9834" y="11457"/>
                  </a:cubicBezTo>
                  <a:cubicBezTo>
                    <a:pt x="15125" y="11457"/>
                    <a:pt x="21788" y="10837"/>
                    <a:pt x="23284" y="9505"/>
                  </a:cubicBezTo>
                  <a:cubicBezTo>
                    <a:pt x="24963" y="7976"/>
                    <a:pt x="24011" y="1059"/>
                    <a:pt x="23284" y="232"/>
                  </a:cubicBezTo>
                  <a:cubicBezTo>
                    <a:pt x="23144" y="67"/>
                    <a:pt x="22758" y="1"/>
                    <a:pt x="22228"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1754;p72">
              <a:extLst>
                <a:ext uri="{FF2B5EF4-FFF2-40B4-BE49-F238E27FC236}">
                  <a16:creationId xmlns:a16="http://schemas.microsoft.com/office/drawing/2014/main" id="{9533E5E6-EB31-4E85-9CCC-CAA33510109E}"/>
                </a:ext>
              </a:extLst>
            </p:cNvPr>
            <p:cNvSpPr/>
            <p:nvPr/>
          </p:nvSpPr>
          <p:spPr>
            <a:xfrm>
              <a:off x="6662464" y="4306449"/>
              <a:ext cx="132431" cy="130670"/>
            </a:xfrm>
            <a:custGeom>
              <a:avLst/>
              <a:gdLst/>
              <a:ahLst/>
              <a:cxnLst/>
              <a:rect l="l" t="t" r="r" b="b"/>
              <a:pathLst>
                <a:path w="6994" h="6901" extrusionOk="0">
                  <a:moveTo>
                    <a:pt x="6993" y="1"/>
                  </a:moveTo>
                  <a:lnTo>
                    <a:pt x="1" y="1579"/>
                  </a:lnTo>
                  <a:lnTo>
                    <a:pt x="1" y="5865"/>
                  </a:lnTo>
                  <a:cubicBezTo>
                    <a:pt x="356" y="6102"/>
                    <a:pt x="1498" y="6901"/>
                    <a:pt x="3170" y="6901"/>
                  </a:cubicBezTo>
                  <a:cubicBezTo>
                    <a:pt x="3265" y="6901"/>
                    <a:pt x="3361" y="6898"/>
                    <a:pt x="3459" y="6893"/>
                  </a:cubicBezTo>
                  <a:cubicBezTo>
                    <a:pt x="5439" y="6818"/>
                    <a:pt x="6717" y="5615"/>
                    <a:pt x="6993" y="5339"/>
                  </a:cubicBezTo>
                  <a:lnTo>
                    <a:pt x="6993" y="1"/>
                  </a:lnTo>
                  <a:close/>
                </a:path>
              </a:pathLst>
            </a:custGeom>
            <a:solidFill>
              <a:srgbClr val="FFD4B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1755;p72">
              <a:extLst>
                <a:ext uri="{FF2B5EF4-FFF2-40B4-BE49-F238E27FC236}">
                  <a16:creationId xmlns:a16="http://schemas.microsoft.com/office/drawing/2014/main" id="{B9A8F533-964C-32C3-CB4B-495F2BC99CEE}"/>
                </a:ext>
              </a:extLst>
            </p:cNvPr>
            <p:cNvSpPr/>
            <p:nvPr/>
          </p:nvSpPr>
          <p:spPr>
            <a:xfrm>
              <a:off x="6527798" y="3028450"/>
              <a:ext cx="945235" cy="515146"/>
            </a:xfrm>
            <a:custGeom>
              <a:avLst/>
              <a:gdLst/>
              <a:ahLst/>
              <a:cxnLst/>
              <a:rect l="l" t="t" r="r" b="b"/>
              <a:pathLst>
                <a:path w="49920" h="27206" extrusionOk="0">
                  <a:moveTo>
                    <a:pt x="33078" y="0"/>
                  </a:moveTo>
                  <a:cubicBezTo>
                    <a:pt x="33078" y="0"/>
                    <a:pt x="9569" y="10376"/>
                    <a:pt x="4656" y="15589"/>
                  </a:cubicBezTo>
                  <a:cubicBezTo>
                    <a:pt x="0" y="20531"/>
                    <a:pt x="4914" y="27205"/>
                    <a:pt x="10305" y="27205"/>
                  </a:cubicBezTo>
                  <a:cubicBezTo>
                    <a:pt x="10602" y="27205"/>
                    <a:pt x="10900" y="27185"/>
                    <a:pt x="11198" y="27143"/>
                  </a:cubicBezTo>
                  <a:cubicBezTo>
                    <a:pt x="16887" y="26341"/>
                    <a:pt x="38917" y="21003"/>
                    <a:pt x="45383" y="14712"/>
                  </a:cubicBezTo>
                  <a:cubicBezTo>
                    <a:pt x="49920" y="10276"/>
                    <a:pt x="49268" y="276"/>
                    <a:pt x="49268" y="276"/>
                  </a:cubicBezTo>
                  <a:lnTo>
                    <a:pt x="33078"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1756;p72">
              <a:extLst>
                <a:ext uri="{FF2B5EF4-FFF2-40B4-BE49-F238E27FC236}">
                  <a16:creationId xmlns:a16="http://schemas.microsoft.com/office/drawing/2014/main" id="{A9C6C7C0-89DC-6DDB-78FC-CA2DC78EB6F8}"/>
                </a:ext>
              </a:extLst>
            </p:cNvPr>
            <p:cNvSpPr/>
            <p:nvPr/>
          </p:nvSpPr>
          <p:spPr>
            <a:xfrm>
              <a:off x="6580835" y="3391017"/>
              <a:ext cx="289516" cy="961955"/>
            </a:xfrm>
            <a:custGeom>
              <a:avLst/>
              <a:gdLst/>
              <a:ahLst/>
              <a:cxnLst/>
              <a:rect l="l" t="t" r="r" b="b"/>
              <a:pathLst>
                <a:path w="15290" h="50803" extrusionOk="0">
                  <a:moveTo>
                    <a:pt x="1" y="0"/>
                  </a:moveTo>
                  <a:lnTo>
                    <a:pt x="2933" y="50803"/>
                  </a:lnTo>
                  <a:lnTo>
                    <a:pt x="13184" y="50026"/>
                  </a:lnTo>
                  <a:lnTo>
                    <a:pt x="15289" y="6015"/>
                  </a:lnTo>
                  <a:lnTo>
                    <a:pt x="1"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 name="Google Shape;1757;p72">
              <a:extLst>
                <a:ext uri="{FF2B5EF4-FFF2-40B4-BE49-F238E27FC236}">
                  <a16:creationId xmlns:a16="http://schemas.microsoft.com/office/drawing/2014/main" id="{3C16AE5F-0497-F3E2-FA0B-6CEEA13A3F96}"/>
                </a:ext>
              </a:extLst>
            </p:cNvPr>
            <p:cNvSpPr/>
            <p:nvPr/>
          </p:nvSpPr>
          <p:spPr>
            <a:xfrm>
              <a:off x="7071062" y="3351632"/>
              <a:ext cx="262931" cy="109160"/>
            </a:xfrm>
            <a:custGeom>
              <a:avLst/>
              <a:gdLst/>
              <a:ahLst/>
              <a:cxnLst/>
              <a:rect l="l" t="t" r="r" b="b"/>
              <a:pathLst>
                <a:path w="13886" h="5765" extrusionOk="0">
                  <a:moveTo>
                    <a:pt x="13685" y="0"/>
                  </a:moveTo>
                  <a:cubicBezTo>
                    <a:pt x="10853" y="1604"/>
                    <a:pt x="5364" y="3985"/>
                    <a:pt x="1" y="5364"/>
                  </a:cubicBezTo>
                  <a:lnTo>
                    <a:pt x="101" y="5765"/>
                  </a:lnTo>
                  <a:cubicBezTo>
                    <a:pt x="5489" y="4386"/>
                    <a:pt x="11028" y="1980"/>
                    <a:pt x="13885" y="351"/>
                  </a:cubicBezTo>
                  <a:lnTo>
                    <a:pt x="13685"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1758;p72">
              <a:extLst>
                <a:ext uri="{FF2B5EF4-FFF2-40B4-BE49-F238E27FC236}">
                  <a16:creationId xmlns:a16="http://schemas.microsoft.com/office/drawing/2014/main" id="{BCEA20D5-EB46-931B-23A9-6B5B630E873D}"/>
                </a:ext>
              </a:extLst>
            </p:cNvPr>
            <p:cNvSpPr/>
            <p:nvPr/>
          </p:nvSpPr>
          <p:spPr>
            <a:xfrm>
              <a:off x="6867947" y="2321814"/>
              <a:ext cx="7612" cy="397711"/>
            </a:xfrm>
            <a:custGeom>
              <a:avLst/>
              <a:gdLst/>
              <a:ahLst/>
              <a:cxnLst/>
              <a:rect l="l" t="t" r="r" b="b"/>
              <a:pathLst>
                <a:path w="402" h="21004" extrusionOk="0">
                  <a:moveTo>
                    <a:pt x="1" y="1"/>
                  </a:moveTo>
                  <a:lnTo>
                    <a:pt x="1" y="21004"/>
                  </a:lnTo>
                  <a:lnTo>
                    <a:pt x="402" y="21004"/>
                  </a:lnTo>
                  <a:lnTo>
                    <a:pt x="402"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1759;p72">
              <a:extLst>
                <a:ext uri="{FF2B5EF4-FFF2-40B4-BE49-F238E27FC236}">
                  <a16:creationId xmlns:a16="http://schemas.microsoft.com/office/drawing/2014/main" id="{D0F8BCFA-C0EA-BCFF-47F3-6F167D2E69CD}"/>
                </a:ext>
              </a:extLst>
            </p:cNvPr>
            <p:cNvSpPr/>
            <p:nvPr/>
          </p:nvSpPr>
          <p:spPr>
            <a:xfrm>
              <a:off x="6154211" y="2464786"/>
              <a:ext cx="94921" cy="137639"/>
            </a:xfrm>
            <a:custGeom>
              <a:avLst/>
              <a:gdLst/>
              <a:ahLst/>
              <a:cxnLst/>
              <a:rect l="l" t="t" r="r" b="b"/>
              <a:pathLst>
                <a:path w="5013" h="7269" extrusionOk="0">
                  <a:moveTo>
                    <a:pt x="0" y="0"/>
                  </a:moveTo>
                  <a:lnTo>
                    <a:pt x="0" y="2256"/>
                  </a:lnTo>
                  <a:cubicBezTo>
                    <a:pt x="0" y="5038"/>
                    <a:pt x="2256" y="7268"/>
                    <a:pt x="5013" y="7268"/>
                  </a:cubicBezTo>
                  <a:lnTo>
                    <a:pt x="5013" y="6015"/>
                  </a:lnTo>
                  <a:cubicBezTo>
                    <a:pt x="2958" y="6015"/>
                    <a:pt x="1253" y="4336"/>
                    <a:pt x="1253" y="2256"/>
                  </a:cubicBezTo>
                  <a:lnTo>
                    <a:pt x="125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1760;p72">
              <a:extLst>
                <a:ext uri="{FF2B5EF4-FFF2-40B4-BE49-F238E27FC236}">
                  <a16:creationId xmlns:a16="http://schemas.microsoft.com/office/drawing/2014/main" id="{9ADBC2AA-AC19-5B3C-5FBC-062DABC6E937}"/>
                </a:ext>
              </a:extLst>
            </p:cNvPr>
            <p:cNvSpPr/>
            <p:nvPr/>
          </p:nvSpPr>
          <p:spPr>
            <a:xfrm>
              <a:off x="6154211" y="2390750"/>
              <a:ext cx="55063" cy="106320"/>
            </a:xfrm>
            <a:custGeom>
              <a:avLst/>
              <a:gdLst/>
              <a:ahLst/>
              <a:cxnLst/>
              <a:rect l="l" t="t" r="r" b="b"/>
              <a:pathLst>
                <a:path w="2908" h="5615" extrusionOk="0">
                  <a:moveTo>
                    <a:pt x="0" y="0"/>
                  </a:moveTo>
                  <a:lnTo>
                    <a:pt x="0" y="3910"/>
                  </a:lnTo>
                  <a:lnTo>
                    <a:pt x="802" y="5615"/>
                  </a:lnTo>
                  <a:lnTo>
                    <a:pt x="2908" y="5615"/>
                  </a:lnTo>
                  <a:lnTo>
                    <a:pt x="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 name="Google Shape;1761;p72">
              <a:extLst>
                <a:ext uri="{FF2B5EF4-FFF2-40B4-BE49-F238E27FC236}">
                  <a16:creationId xmlns:a16="http://schemas.microsoft.com/office/drawing/2014/main" id="{7B4F5D89-00DF-FD07-BFAD-F31BBF0A1BC3}"/>
                </a:ext>
              </a:extLst>
            </p:cNvPr>
            <p:cNvSpPr/>
            <p:nvPr/>
          </p:nvSpPr>
          <p:spPr>
            <a:xfrm>
              <a:off x="5731373" y="1975872"/>
              <a:ext cx="259125" cy="459704"/>
            </a:xfrm>
            <a:custGeom>
              <a:avLst/>
              <a:gdLst/>
              <a:ahLst/>
              <a:cxnLst/>
              <a:rect l="l" t="t" r="r" b="b"/>
              <a:pathLst>
                <a:path w="13685" h="24278" extrusionOk="0">
                  <a:moveTo>
                    <a:pt x="5364" y="0"/>
                  </a:moveTo>
                  <a:lnTo>
                    <a:pt x="0" y="2055"/>
                  </a:lnTo>
                  <a:lnTo>
                    <a:pt x="2231" y="7870"/>
                  </a:lnTo>
                  <a:lnTo>
                    <a:pt x="6667" y="16567"/>
                  </a:lnTo>
                  <a:lnTo>
                    <a:pt x="10076" y="15263"/>
                  </a:lnTo>
                  <a:lnTo>
                    <a:pt x="7569" y="5815"/>
                  </a:lnTo>
                  <a:lnTo>
                    <a:pt x="5364" y="0"/>
                  </a:lnTo>
                  <a:close/>
                  <a:moveTo>
                    <a:pt x="10430" y="18379"/>
                  </a:moveTo>
                  <a:cubicBezTo>
                    <a:pt x="10055" y="18379"/>
                    <a:pt x="9665" y="18450"/>
                    <a:pt x="9274" y="18597"/>
                  </a:cubicBezTo>
                  <a:cubicBezTo>
                    <a:pt x="7720" y="19198"/>
                    <a:pt x="6993" y="20752"/>
                    <a:pt x="7594" y="22356"/>
                  </a:cubicBezTo>
                  <a:cubicBezTo>
                    <a:pt x="8069" y="23590"/>
                    <a:pt x="9089" y="24277"/>
                    <a:pt x="10231" y="24277"/>
                  </a:cubicBezTo>
                  <a:cubicBezTo>
                    <a:pt x="10598" y="24277"/>
                    <a:pt x="10977" y="24206"/>
                    <a:pt x="11354" y="24060"/>
                  </a:cubicBezTo>
                  <a:cubicBezTo>
                    <a:pt x="12958" y="23434"/>
                    <a:pt x="13685" y="21905"/>
                    <a:pt x="13058" y="20251"/>
                  </a:cubicBezTo>
                  <a:cubicBezTo>
                    <a:pt x="12603" y="19057"/>
                    <a:pt x="11590" y="18379"/>
                    <a:pt x="10430" y="18379"/>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46" name="Google Shape;1762;p72">
              <a:extLst>
                <a:ext uri="{FF2B5EF4-FFF2-40B4-BE49-F238E27FC236}">
                  <a16:creationId xmlns:a16="http://schemas.microsoft.com/office/drawing/2014/main" id="{DDB2B703-A8E1-F3BE-22DE-F0D39849291C}"/>
                </a:ext>
              </a:extLst>
            </p:cNvPr>
            <p:cNvGrpSpPr/>
            <p:nvPr/>
          </p:nvGrpSpPr>
          <p:grpSpPr>
            <a:xfrm flipH="1">
              <a:off x="6760759" y="1620618"/>
              <a:ext cx="371983" cy="294876"/>
              <a:chOff x="4575162" y="2350877"/>
              <a:chExt cx="302179" cy="239522"/>
            </a:xfrm>
          </p:grpSpPr>
          <p:sp>
            <p:nvSpPr>
              <p:cNvPr id="49" name="Google Shape;1763;p72">
                <a:extLst>
                  <a:ext uri="{FF2B5EF4-FFF2-40B4-BE49-F238E27FC236}">
                    <a16:creationId xmlns:a16="http://schemas.microsoft.com/office/drawing/2014/main" id="{F77E855E-C578-EDE9-199F-D62EB2333C0F}"/>
                  </a:ext>
                </a:extLst>
              </p:cNvPr>
              <p:cNvSpPr/>
              <p:nvPr/>
            </p:nvSpPr>
            <p:spPr>
              <a:xfrm>
                <a:off x="4742279" y="2491154"/>
                <a:ext cx="64368" cy="27440"/>
              </a:xfrm>
              <a:custGeom>
                <a:avLst/>
                <a:gdLst/>
                <a:ahLst/>
                <a:cxnLst/>
                <a:rect l="l" t="t" r="r" b="b"/>
                <a:pathLst>
                  <a:path w="753" h="321" extrusionOk="0">
                    <a:moveTo>
                      <a:pt x="75" y="1"/>
                    </a:moveTo>
                    <a:cubicBezTo>
                      <a:pt x="57" y="1"/>
                      <a:pt x="38" y="7"/>
                      <a:pt x="25" y="20"/>
                    </a:cubicBezTo>
                    <a:cubicBezTo>
                      <a:pt x="0" y="45"/>
                      <a:pt x="0" y="95"/>
                      <a:pt x="25" y="120"/>
                    </a:cubicBezTo>
                    <a:cubicBezTo>
                      <a:pt x="201" y="270"/>
                      <a:pt x="351" y="320"/>
                      <a:pt x="476" y="320"/>
                    </a:cubicBezTo>
                    <a:cubicBezTo>
                      <a:pt x="602" y="320"/>
                      <a:pt x="702" y="270"/>
                      <a:pt x="702" y="270"/>
                    </a:cubicBezTo>
                    <a:cubicBezTo>
                      <a:pt x="727" y="245"/>
                      <a:pt x="752" y="220"/>
                      <a:pt x="727" y="195"/>
                    </a:cubicBezTo>
                    <a:cubicBezTo>
                      <a:pt x="712" y="166"/>
                      <a:pt x="698" y="154"/>
                      <a:pt x="678" y="154"/>
                    </a:cubicBezTo>
                    <a:cubicBezTo>
                      <a:pt x="664" y="154"/>
                      <a:pt x="647" y="160"/>
                      <a:pt x="627" y="170"/>
                    </a:cubicBezTo>
                    <a:cubicBezTo>
                      <a:pt x="627" y="170"/>
                      <a:pt x="570" y="199"/>
                      <a:pt x="483" y="199"/>
                    </a:cubicBezTo>
                    <a:cubicBezTo>
                      <a:pt x="388" y="199"/>
                      <a:pt x="257" y="164"/>
                      <a:pt x="125" y="20"/>
                    </a:cubicBezTo>
                    <a:cubicBezTo>
                      <a:pt x="113" y="7"/>
                      <a:pt x="94" y="1"/>
                      <a:pt x="75"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1764;p72">
                <a:extLst>
                  <a:ext uri="{FF2B5EF4-FFF2-40B4-BE49-F238E27FC236}">
                    <a16:creationId xmlns:a16="http://schemas.microsoft.com/office/drawing/2014/main" id="{EF57C13F-75B3-7BCC-ABCC-5818DF21FA99}"/>
                  </a:ext>
                </a:extLst>
              </p:cNvPr>
              <p:cNvSpPr/>
              <p:nvPr/>
            </p:nvSpPr>
            <p:spPr>
              <a:xfrm>
                <a:off x="4656540" y="2350877"/>
                <a:ext cx="81550" cy="38638"/>
              </a:xfrm>
              <a:custGeom>
                <a:avLst/>
                <a:gdLst/>
                <a:ahLst/>
                <a:cxnLst/>
                <a:rect l="l" t="t" r="r" b="b"/>
                <a:pathLst>
                  <a:path w="954" h="452" extrusionOk="0">
                    <a:moveTo>
                      <a:pt x="305" y="1"/>
                    </a:moveTo>
                    <a:cubicBezTo>
                      <a:pt x="225" y="1"/>
                      <a:pt x="139" y="17"/>
                      <a:pt x="51" y="57"/>
                    </a:cubicBezTo>
                    <a:cubicBezTo>
                      <a:pt x="26" y="82"/>
                      <a:pt x="1" y="107"/>
                      <a:pt x="26" y="132"/>
                    </a:cubicBezTo>
                    <a:cubicBezTo>
                      <a:pt x="26" y="157"/>
                      <a:pt x="26" y="157"/>
                      <a:pt x="51" y="157"/>
                    </a:cubicBezTo>
                    <a:cubicBezTo>
                      <a:pt x="51" y="170"/>
                      <a:pt x="57" y="176"/>
                      <a:pt x="66" y="176"/>
                    </a:cubicBezTo>
                    <a:cubicBezTo>
                      <a:pt x="76" y="176"/>
                      <a:pt x="88" y="170"/>
                      <a:pt x="101" y="157"/>
                    </a:cubicBezTo>
                    <a:cubicBezTo>
                      <a:pt x="169" y="127"/>
                      <a:pt x="235" y="115"/>
                      <a:pt x="298" y="115"/>
                    </a:cubicBezTo>
                    <a:cubicBezTo>
                      <a:pt x="604" y="115"/>
                      <a:pt x="832" y="412"/>
                      <a:pt x="853" y="433"/>
                    </a:cubicBezTo>
                    <a:cubicBezTo>
                      <a:pt x="865" y="445"/>
                      <a:pt x="878" y="451"/>
                      <a:pt x="890" y="451"/>
                    </a:cubicBezTo>
                    <a:cubicBezTo>
                      <a:pt x="903" y="451"/>
                      <a:pt x="915" y="445"/>
                      <a:pt x="928" y="433"/>
                    </a:cubicBezTo>
                    <a:cubicBezTo>
                      <a:pt x="953" y="433"/>
                      <a:pt x="953" y="383"/>
                      <a:pt x="953" y="357"/>
                    </a:cubicBezTo>
                    <a:cubicBezTo>
                      <a:pt x="953" y="357"/>
                      <a:pt x="681" y="1"/>
                      <a:pt x="305"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1765;p72">
                <a:extLst>
                  <a:ext uri="{FF2B5EF4-FFF2-40B4-BE49-F238E27FC236}">
                    <a16:creationId xmlns:a16="http://schemas.microsoft.com/office/drawing/2014/main" id="{02307258-8921-3960-75CC-470993094C66}"/>
                  </a:ext>
                </a:extLst>
              </p:cNvPr>
              <p:cNvSpPr/>
              <p:nvPr/>
            </p:nvSpPr>
            <p:spPr>
              <a:xfrm>
                <a:off x="4575162" y="2364212"/>
                <a:ext cx="300044" cy="165067"/>
              </a:xfrm>
              <a:custGeom>
                <a:avLst/>
                <a:gdLst/>
                <a:ahLst/>
                <a:cxnLst/>
                <a:rect l="l" t="t" r="r" b="b"/>
                <a:pathLst>
                  <a:path w="3510" h="1931" extrusionOk="0">
                    <a:moveTo>
                      <a:pt x="852" y="1"/>
                    </a:moveTo>
                    <a:cubicBezTo>
                      <a:pt x="577" y="1"/>
                      <a:pt x="276" y="126"/>
                      <a:pt x="126" y="402"/>
                    </a:cubicBezTo>
                    <a:cubicBezTo>
                      <a:pt x="0" y="653"/>
                      <a:pt x="101" y="978"/>
                      <a:pt x="326" y="1154"/>
                    </a:cubicBezTo>
                    <a:cubicBezTo>
                      <a:pt x="602" y="1379"/>
                      <a:pt x="1003" y="1430"/>
                      <a:pt x="1354" y="1430"/>
                    </a:cubicBezTo>
                    <a:cubicBezTo>
                      <a:pt x="1412" y="1437"/>
                      <a:pt x="1469" y="1440"/>
                      <a:pt x="1524" y="1440"/>
                    </a:cubicBezTo>
                    <a:cubicBezTo>
                      <a:pt x="1657" y="1440"/>
                      <a:pt x="1781" y="1422"/>
                      <a:pt x="1905" y="1404"/>
                    </a:cubicBezTo>
                    <a:cubicBezTo>
                      <a:pt x="1993" y="1404"/>
                      <a:pt x="2080" y="1398"/>
                      <a:pt x="2168" y="1398"/>
                    </a:cubicBezTo>
                    <a:cubicBezTo>
                      <a:pt x="2256" y="1398"/>
                      <a:pt x="2344" y="1404"/>
                      <a:pt x="2431" y="1430"/>
                    </a:cubicBezTo>
                    <a:cubicBezTo>
                      <a:pt x="2732" y="1530"/>
                      <a:pt x="2933" y="1805"/>
                      <a:pt x="3233" y="1931"/>
                    </a:cubicBezTo>
                    <a:cubicBezTo>
                      <a:pt x="3384" y="1505"/>
                      <a:pt x="3459" y="1029"/>
                      <a:pt x="3509" y="602"/>
                    </a:cubicBezTo>
                    <a:cubicBezTo>
                      <a:pt x="3309" y="602"/>
                      <a:pt x="3058" y="703"/>
                      <a:pt x="2882" y="703"/>
                    </a:cubicBezTo>
                    <a:cubicBezTo>
                      <a:pt x="2861" y="704"/>
                      <a:pt x="2839" y="705"/>
                      <a:pt x="2818" y="705"/>
                    </a:cubicBezTo>
                    <a:cubicBezTo>
                      <a:pt x="2469" y="705"/>
                      <a:pt x="2162" y="517"/>
                      <a:pt x="1855" y="352"/>
                    </a:cubicBezTo>
                    <a:cubicBezTo>
                      <a:pt x="1554" y="176"/>
                      <a:pt x="1228" y="1"/>
                      <a:pt x="852"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1766;p72">
                <a:extLst>
                  <a:ext uri="{FF2B5EF4-FFF2-40B4-BE49-F238E27FC236}">
                    <a16:creationId xmlns:a16="http://schemas.microsoft.com/office/drawing/2014/main" id="{9DD89699-4665-12DC-F593-0F0059241993}"/>
                  </a:ext>
                </a:extLst>
              </p:cNvPr>
              <p:cNvSpPr/>
              <p:nvPr/>
            </p:nvSpPr>
            <p:spPr>
              <a:xfrm>
                <a:off x="4806561" y="2389943"/>
                <a:ext cx="70780" cy="19405"/>
              </a:xfrm>
              <a:custGeom>
                <a:avLst/>
                <a:gdLst/>
                <a:ahLst/>
                <a:cxnLst/>
                <a:rect l="l" t="t" r="r" b="b"/>
                <a:pathLst>
                  <a:path w="828" h="227" extrusionOk="0">
                    <a:moveTo>
                      <a:pt x="481" y="1"/>
                    </a:moveTo>
                    <a:cubicBezTo>
                      <a:pt x="251" y="1"/>
                      <a:pt x="50" y="101"/>
                      <a:pt x="50" y="101"/>
                    </a:cubicBezTo>
                    <a:cubicBezTo>
                      <a:pt x="25" y="126"/>
                      <a:pt x="0" y="151"/>
                      <a:pt x="25" y="176"/>
                    </a:cubicBezTo>
                    <a:cubicBezTo>
                      <a:pt x="25" y="194"/>
                      <a:pt x="50" y="212"/>
                      <a:pt x="74" y="212"/>
                    </a:cubicBezTo>
                    <a:cubicBezTo>
                      <a:pt x="83" y="212"/>
                      <a:pt x="93" y="209"/>
                      <a:pt x="100" y="201"/>
                    </a:cubicBezTo>
                    <a:cubicBezTo>
                      <a:pt x="116" y="201"/>
                      <a:pt x="286" y="119"/>
                      <a:pt x="486" y="119"/>
                    </a:cubicBezTo>
                    <a:cubicBezTo>
                      <a:pt x="598" y="119"/>
                      <a:pt x="719" y="145"/>
                      <a:pt x="827" y="226"/>
                    </a:cubicBezTo>
                    <a:cubicBezTo>
                      <a:pt x="827" y="201"/>
                      <a:pt x="827" y="151"/>
                      <a:pt x="827" y="101"/>
                    </a:cubicBezTo>
                    <a:cubicBezTo>
                      <a:pt x="718" y="26"/>
                      <a:pt x="596" y="1"/>
                      <a:pt x="481"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1767;p72">
                <a:extLst>
                  <a:ext uri="{FF2B5EF4-FFF2-40B4-BE49-F238E27FC236}">
                    <a16:creationId xmlns:a16="http://schemas.microsoft.com/office/drawing/2014/main" id="{A7F81ED4-5E76-8932-8E84-FE4D63E3ED5D}"/>
                  </a:ext>
                </a:extLst>
              </p:cNvPr>
              <p:cNvSpPr/>
              <p:nvPr/>
            </p:nvSpPr>
            <p:spPr>
              <a:xfrm>
                <a:off x="4611577" y="2402252"/>
                <a:ext cx="115743" cy="54965"/>
              </a:xfrm>
              <a:custGeom>
                <a:avLst/>
                <a:gdLst/>
                <a:ahLst/>
                <a:cxnLst/>
                <a:rect l="l" t="t" r="r" b="b"/>
                <a:pathLst>
                  <a:path w="1354" h="643" extrusionOk="0">
                    <a:moveTo>
                      <a:pt x="391" y="1"/>
                    </a:moveTo>
                    <a:cubicBezTo>
                      <a:pt x="273" y="1"/>
                      <a:pt x="144" y="18"/>
                      <a:pt x="0" y="57"/>
                    </a:cubicBezTo>
                    <a:cubicBezTo>
                      <a:pt x="0" y="57"/>
                      <a:pt x="293" y="643"/>
                      <a:pt x="1033" y="643"/>
                    </a:cubicBezTo>
                    <a:cubicBezTo>
                      <a:pt x="1132" y="643"/>
                      <a:pt x="1239" y="632"/>
                      <a:pt x="1354" y="609"/>
                    </a:cubicBezTo>
                    <a:cubicBezTo>
                      <a:pt x="1354" y="609"/>
                      <a:pt x="1096" y="1"/>
                      <a:pt x="391"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1768;p72">
                <a:extLst>
                  <a:ext uri="{FF2B5EF4-FFF2-40B4-BE49-F238E27FC236}">
                    <a16:creationId xmlns:a16="http://schemas.microsoft.com/office/drawing/2014/main" id="{B29D48BD-D445-1769-EF6A-69E33F8DAA9F}"/>
                  </a:ext>
                </a:extLst>
              </p:cNvPr>
              <p:cNvSpPr/>
              <p:nvPr/>
            </p:nvSpPr>
            <p:spPr>
              <a:xfrm>
                <a:off x="4669448" y="2413536"/>
                <a:ext cx="57872" cy="43083"/>
              </a:xfrm>
              <a:custGeom>
                <a:avLst/>
                <a:gdLst/>
                <a:ahLst/>
                <a:cxnLst/>
                <a:rect l="l" t="t" r="r" b="b"/>
                <a:pathLst>
                  <a:path w="677" h="504" extrusionOk="0">
                    <a:moveTo>
                      <a:pt x="226" y="0"/>
                    </a:moveTo>
                    <a:cubicBezTo>
                      <a:pt x="175" y="51"/>
                      <a:pt x="125" y="101"/>
                      <a:pt x="75" y="176"/>
                    </a:cubicBezTo>
                    <a:cubicBezTo>
                      <a:pt x="25" y="276"/>
                      <a:pt x="0" y="376"/>
                      <a:pt x="0" y="452"/>
                    </a:cubicBezTo>
                    <a:cubicBezTo>
                      <a:pt x="124" y="483"/>
                      <a:pt x="248" y="504"/>
                      <a:pt x="390" y="504"/>
                    </a:cubicBezTo>
                    <a:cubicBezTo>
                      <a:pt x="477" y="504"/>
                      <a:pt x="571" y="496"/>
                      <a:pt x="677" y="477"/>
                    </a:cubicBezTo>
                    <a:cubicBezTo>
                      <a:pt x="677" y="477"/>
                      <a:pt x="551" y="176"/>
                      <a:pt x="22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1769;p72">
                <a:extLst>
                  <a:ext uri="{FF2B5EF4-FFF2-40B4-BE49-F238E27FC236}">
                    <a16:creationId xmlns:a16="http://schemas.microsoft.com/office/drawing/2014/main" id="{7595C402-DED2-22A5-E3FE-894B600A7686}"/>
                  </a:ext>
                </a:extLst>
              </p:cNvPr>
              <p:cNvSpPr/>
              <p:nvPr/>
            </p:nvSpPr>
            <p:spPr>
              <a:xfrm>
                <a:off x="4800065" y="2450123"/>
                <a:ext cx="70780" cy="47015"/>
              </a:xfrm>
              <a:custGeom>
                <a:avLst/>
                <a:gdLst/>
                <a:ahLst/>
                <a:cxnLst/>
                <a:rect l="l" t="t" r="r" b="b"/>
                <a:pathLst>
                  <a:path w="828" h="550" extrusionOk="0">
                    <a:moveTo>
                      <a:pt x="618" y="1"/>
                    </a:moveTo>
                    <a:cubicBezTo>
                      <a:pt x="438" y="1"/>
                      <a:pt x="232" y="50"/>
                      <a:pt x="1" y="174"/>
                    </a:cubicBezTo>
                    <a:cubicBezTo>
                      <a:pt x="1" y="174"/>
                      <a:pt x="251" y="500"/>
                      <a:pt x="703" y="550"/>
                    </a:cubicBezTo>
                    <a:cubicBezTo>
                      <a:pt x="753" y="374"/>
                      <a:pt x="778" y="199"/>
                      <a:pt x="828" y="24"/>
                    </a:cubicBezTo>
                    <a:cubicBezTo>
                      <a:pt x="762" y="9"/>
                      <a:pt x="692" y="1"/>
                      <a:pt x="61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1770;p72">
                <a:extLst>
                  <a:ext uri="{FF2B5EF4-FFF2-40B4-BE49-F238E27FC236}">
                    <a16:creationId xmlns:a16="http://schemas.microsoft.com/office/drawing/2014/main" id="{2E234DEA-B692-EA6C-6AA1-412AE1D312AA}"/>
                  </a:ext>
                </a:extLst>
              </p:cNvPr>
              <p:cNvSpPr/>
              <p:nvPr/>
            </p:nvSpPr>
            <p:spPr>
              <a:xfrm>
                <a:off x="4838617" y="2449952"/>
                <a:ext cx="32227" cy="47186"/>
              </a:xfrm>
              <a:custGeom>
                <a:avLst/>
                <a:gdLst/>
                <a:ahLst/>
                <a:cxnLst/>
                <a:rect l="l" t="t" r="r" b="b"/>
                <a:pathLst>
                  <a:path w="377" h="552" extrusionOk="0">
                    <a:moveTo>
                      <a:pt x="176" y="0"/>
                    </a:moveTo>
                    <a:cubicBezTo>
                      <a:pt x="126" y="51"/>
                      <a:pt x="101" y="101"/>
                      <a:pt x="76" y="151"/>
                    </a:cubicBezTo>
                    <a:cubicBezTo>
                      <a:pt x="26" y="251"/>
                      <a:pt x="1" y="376"/>
                      <a:pt x="1" y="477"/>
                    </a:cubicBezTo>
                    <a:cubicBezTo>
                      <a:pt x="76" y="502"/>
                      <a:pt x="176" y="527"/>
                      <a:pt x="252" y="552"/>
                    </a:cubicBezTo>
                    <a:cubicBezTo>
                      <a:pt x="302" y="376"/>
                      <a:pt x="327" y="201"/>
                      <a:pt x="377" y="26"/>
                    </a:cubicBezTo>
                    <a:cubicBezTo>
                      <a:pt x="302" y="26"/>
                      <a:pt x="252" y="0"/>
                      <a:pt x="176"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1771;p72">
                <a:extLst>
                  <a:ext uri="{FF2B5EF4-FFF2-40B4-BE49-F238E27FC236}">
                    <a16:creationId xmlns:a16="http://schemas.microsoft.com/office/drawing/2014/main" id="{9192648E-76AB-91D3-7BE8-AF7FF2E1B366}"/>
                  </a:ext>
                </a:extLst>
              </p:cNvPr>
              <p:cNvSpPr/>
              <p:nvPr/>
            </p:nvSpPr>
            <p:spPr>
              <a:xfrm>
                <a:off x="4652266" y="2482093"/>
                <a:ext cx="113606" cy="108306"/>
              </a:xfrm>
              <a:custGeom>
                <a:avLst/>
                <a:gdLst/>
                <a:ahLst/>
                <a:cxnLst/>
                <a:rect l="l" t="t" r="r" b="b"/>
                <a:pathLst>
                  <a:path w="1329" h="1267" extrusionOk="0">
                    <a:moveTo>
                      <a:pt x="1" y="0"/>
                    </a:moveTo>
                    <a:cubicBezTo>
                      <a:pt x="1" y="1"/>
                      <a:pt x="1" y="928"/>
                      <a:pt x="527" y="1203"/>
                    </a:cubicBezTo>
                    <a:cubicBezTo>
                      <a:pt x="607" y="1249"/>
                      <a:pt x="687" y="1267"/>
                      <a:pt x="764" y="1267"/>
                    </a:cubicBezTo>
                    <a:cubicBezTo>
                      <a:pt x="1072" y="1267"/>
                      <a:pt x="1329" y="978"/>
                      <a:pt x="1329" y="978"/>
                    </a:cubicBezTo>
                    <a:cubicBezTo>
                      <a:pt x="1329" y="978"/>
                      <a:pt x="477" y="853"/>
                      <a:pt x="1"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1772;p72">
                <a:extLst>
                  <a:ext uri="{FF2B5EF4-FFF2-40B4-BE49-F238E27FC236}">
                    <a16:creationId xmlns:a16="http://schemas.microsoft.com/office/drawing/2014/main" id="{5DA29F20-4761-50EC-9F6A-7C3BE4B8998A}"/>
                  </a:ext>
                </a:extLst>
              </p:cNvPr>
              <p:cNvSpPr/>
              <p:nvPr/>
            </p:nvSpPr>
            <p:spPr>
              <a:xfrm>
                <a:off x="4660815" y="2497053"/>
                <a:ext cx="102921" cy="74028"/>
              </a:xfrm>
              <a:custGeom>
                <a:avLst/>
                <a:gdLst/>
                <a:ahLst/>
                <a:cxnLst/>
                <a:rect l="l" t="t" r="r" b="b"/>
                <a:pathLst>
                  <a:path w="1204" h="866" extrusionOk="0">
                    <a:moveTo>
                      <a:pt x="26" y="1"/>
                    </a:moveTo>
                    <a:lnTo>
                      <a:pt x="26" y="1"/>
                    </a:lnTo>
                    <a:cubicBezTo>
                      <a:pt x="1" y="226"/>
                      <a:pt x="126" y="502"/>
                      <a:pt x="377" y="678"/>
                    </a:cubicBezTo>
                    <a:cubicBezTo>
                      <a:pt x="544" y="799"/>
                      <a:pt x="738" y="865"/>
                      <a:pt x="910" y="865"/>
                    </a:cubicBezTo>
                    <a:cubicBezTo>
                      <a:pt x="1022" y="865"/>
                      <a:pt x="1125" y="837"/>
                      <a:pt x="1204" y="778"/>
                    </a:cubicBezTo>
                    <a:cubicBezTo>
                      <a:pt x="1078" y="753"/>
                      <a:pt x="452" y="627"/>
                      <a:pt x="2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7" name="Google Shape;1773;p72">
              <a:extLst>
                <a:ext uri="{FF2B5EF4-FFF2-40B4-BE49-F238E27FC236}">
                  <a16:creationId xmlns:a16="http://schemas.microsoft.com/office/drawing/2014/main" id="{B91713A9-3D7C-7955-89AB-5448DAD22314}"/>
                </a:ext>
              </a:extLst>
            </p:cNvPr>
            <p:cNvSpPr/>
            <p:nvPr/>
          </p:nvSpPr>
          <p:spPr>
            <a:xfrm>
              <a:off x="6737632" y="1513991"/>
              <a:ext cx="429500" cy="287025"/>
            </a:xfrm>
            <a:custGeom>
              <a:avLst/>
              <a:gdLst/>
              <a:ahLst/>
              <a:cxnLst/>
              <a:rect l="l" t="t" r="r" b="b"/>
              <a:pathLst>
                <a:path w="17180" h="11481" extrusionOk="0">
                  <a:moveTo>
                    <a:pt x="1661" y="11479"/>
                  </a:moveTo>
                  <a:cubicBezTo>
                    <a:pt x="1909" y="11463"/>
                    <a:pt x="1413" y="7664"/>
                    <a:pt x="1512" y="6365"/>
                  </a:cubicBezTo>
                  <a:cubicBezTo>
                    <a:pt x="1611" y="5066"/>
                    <a:pt x="1670" y="3866"/>
                    <a:pt x="2257" y="3684"/>
                  </a:cubicBezTo>
                  <a:cubicBezTo>
                    <a:pt x="2845" y="3502"/>
                    <a:pt x="4119" y="5116"/>
                    <a:pt x="5037" y="5273"/>
                  </a:cubicBezTo>
                  <a:cubicBezTo>
                    <a:pt x="5955" y="5430"/>
                    <a:pt x="6683" y="5264"/>
                    <a:pt x="7767" y="4627"/>
                  </a:cubicBezTo>
                  <a:cubicBezTo>
                    <a:pt x="8851" y="3990"/>
                    <a:pt x="10440" y="1748"/>
                    <a:pt x="11541" y="1450"/>
                  </a:cubicBezTo>
                  <a:cubicBezTo>
                    <a:pt x="12642" y="1152"/>
                    <a:pt x="13519" y="1558"/>
                    <a:pt x="14371" y="2840"/>
                  </a:cubicBezTo>
                  <a:cubicBezTo>
                    <a:pt x="15223" y="4123"/>
                    <a:pt x="16191" y="8160"/>
                    <a:pt x="16654" y="9145"/>
                  </a:cubicBezTo>
                  <a:cubicBezTo>
                    <a:pt x="17117" y="10130"/>
                    <a:pt x="17093" y="9592"/>
                    <a:pt x="17151" y="8748"/>
                  </a:cubicBezTo>
                  <a:cubicBezTo>
                    <a:pt x="17209" y="7904"/>
                    <a:pt x="17101" y="5173"/>
                    <a:pt x="17002" y="4081"/>
                  </a:cubicBezTo>
                  <a:cubicBezTo>
                    <a:pt x="16903" y="2989"/>
                    <a:pt x="17167" y="2874"/>
                    <a:pt x="16555" y="2195"/>
                  </a:cubicBezTo>
                  <a:cubicBezTo>
                    <a:pt x="15943" y="1517"/>
                    <a:pt x="15637" y="52"/>
                    <a:pt x="13328" y="10"/>
                  </a:cubicBezTo>
                  <a:cubicBezTo>
                    <a:pt x="11019" y="-31"/>
                    <a:pt x="4921" y="870"/>
                    <a:pt x="2703" y="1946"/>
                  </a:cubicBezTo>
                  <a:cubicBezTo>
                    <a:pt x="485" y="3022"/>
                    <a:pt x="196" y="4875"/>
                    <a:pt x="22" y="6464"/>
                  </a:cubicBezTo>
                  <a:cubicBezTo>
                    <a:pt x="-152" y="8053"/>
                    <a:pt x="1413" y="11496"/>
                    <a:pt x="1661" y="11479"/>
                  </a:cubicBezTo>
                  <a:close/>
                </a:path>
              </a:pathLst>
            </a:custGeom>
            <a:solidFill>
              <a:schemeClr val="lt2"/>
            </a:solidFill>
            <a:ln>
              <a:noFill/>
            </a:ln>
          </p:spPr>
          <p:txBody>
            <a:bodyPr/>
            <a:lstStyle/>
            <a:p>
              <a:endParaRPr lang="en-US"/>
            </a:p>
          </p:txBody>
        </p:sp>
        <p:sp>
          <p:nvSpPr>
            <p:cNvPr id="48" name="Google Shape;1774;p72">
              <a:extLst>
                <a:ext uri="{FF2B5EF4-FFF2-40B4-BE49-F238E27FC236}">
                  <a16:creationId xmlns:a16="http://schemas.microsoft.com/office/drawing/2014/main" id="{D4618B2D-7A42-6A07-56E5-DCD33388290D}"/>
                </a:ext>
              </a:extLst>
            </p:cNvPr>
            <p:cNvSpPr/>
            <p:nvPr/>
          </p:nvSpPr>
          <p:spPr>
            <a:xfrm>
              <a:off x="6724042" y="1463840"/>
              <a:ext cx="458079" cy="217336"/>
            </a:xfrm>
            <a:custGeom>
              <a:avLst/>
              <a:gdLst/>
              <a:ahLst/>
              <a:cxnLst/>
              <a:rect l="l" t="t" r="r" b="b"/>
              <a:pathLst>
                <a:path w="25114" h="11478" extrusionOk="0">
                  <a:moveTo>
                    <a:pt x="15354" y="1"/>
                  </a:moveTo>
                  <a:cubicBezTo>
                    <a:pt x="14101" y="1"/>
                    <a:pt x="12674" y="110"/>
                    <a:pt x="11053" y="374"/>
                  </a:cubicBezTo>
                  <a:cubicBezTo>
                    <a:pt x="1379" y="1978"/>
                    <a:pt x="427" y="7367"/>
                    <a:pt x="427" y="7367"/>
                  </a:cubicBezTo>
                  <a:cubicBezTo>
                    <a:pt x="1" y="9171"/>
                    <a:pt x="1104" y="11477"/>
                    <a:pt x="1104" y="11477"/>
                  </a:cubicBezTo>
                  <a:cubicBezTo>
                    <a:pt x="1104" y="11477"/>
                    <a:pt x="1053" y="5863"/>
                    <a:pt x="13309" y="4134"/>
                  </a:cubicBezTo>
                  <a:cubicBezTo>
                    <a:pt x="14336" y="3992"/>
                    <a:pt x="15268" y="3930"/>
                    <a:pt x="16115" y="3930"/>
                  </a:cubicBezTo>
                  <a:cubicBezTo>
                    <a:pt x="22153" y="3930"/>
                    <a:pt x="23810" y="7091"/>
                    <a:pt x="23810" y="7091"/>
                  </a:cubicBezTo>
                  <a:cubicBezTo>
                    <a:pt x="23810" y="7091"/>
                    <a:pt x="25114" y="5487"/>
                    <a:pt x="23510" y="2730"/>
                  </a:cubicBezTo>
                  <a:cubicBezTo>
                    <a:pt x="23510" y="2730"/>
                    <a:pt x="21597" y="1"/>
                    <a:pt x="15354"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12" name="Google Shape;712;p38"/>
          <p:cNvSpPr txBox="1">
            <a:spLocks noGrp="1"/>
          </p:cNvSpPr>
          <p:nvPr>
            <p:ph type="subTitle" idx="1"/>
          </p:nvPr>
        </p:nvSpPr>
        <p:spPr>
          <a:xfrm>
            <a:off x="1435121" y="4726428"/>
            <a:ext cx="8651757" cy="634400"/>
          </a:xfrm>
          <a:prstGeom prst="rect">
            <a:avLst/>
          </a:prstGeom>
        </p:spPr>
        <p:txBody>
          <a:bodyPr spcFirstLastPara="1" wrap="square" lIns="121900" tIns="121900" rIns="121900" bIns="121900" anchor="ctr" anchorCtr="0">
            <a:noAutofit/>
          </a:bodyPr>
          <a:lstStyle/>
          <a:p>
            <a:pPr marL="0" indent="0" algn="l"/>
            <a:r>
              <a:rPr lang="en-US" sz="4000"/>
              <a:t>Andrew Lemon</a:t>
            </a:r>
            <a:endParaRPr lang="en-US"/>
          </a:p>
          <a:p>
            <a:pPr marL="0" indent="0" algn="l"/>
            <a:r>
              <a:rPr lang="en-US"/>
              <a:t>@lemonitup</a:t>
            </a:r>
          </a:p>
          <a:p>
            <a:pPr marL="0" indent="0" algn="l"/>
            <a:r>
              <a:rPr lang="en-US"/>
              <a:t>https://www.linkedin.com/in/lemonitup/</a:t>
            </a:r>
          </a:p>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Initial Access</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374605" y="2560901"/>
            <a:ext cx="5721395" cy="4534855"/>
          </a:xfrm>
        </p:spPr>
        <p:txBody>
          <a:bodyPr numCol="1"/>
          <a:lstStyle/>
          <a:p>
            <a:pPr marL="482600" indent="-342900" algn="l">
              <a:buFont typeface="Arial" panose="020B0604020202020204" pitchFamily="34" charset="0"/>
              <a:buChar char="•"/>
            </a:pPr>
            <a:r>
              <a:rPr lang="en-US" sz="4800" dirty="0"/>
              <a:t>Scan away</a:t>
            </a:r>
          </a:p>
          <a:p>
            <a:pPr marL="482600" indent="-342900" algn="l">
              <a:buFont typeface="Arial" panose="020B0604020202020204" pitchFamily="34" charset="0"/>
              <a:buChar char="•"/>
            </a:pPr>
            <a:r>
              <a:rPr lang="en-US" sz="4800" dirty="0"/>
              <a:t>Spray and Pray</a:t>
            </a:r>
          </a:p>
          <a:p>
            <a:pPr marL="482600" indent="-342900" algn="l">
              <a:buFont typeface="Arial" panose="020B0604020202020204" pitchFamily="34" charset="0"/>
              <a:buChar char="•"/>
            </a:pPr>
            <a:r>
              <a:rPr lang="en-US" sz="4800" dirty="0"/>
              <a:t>Pay to Play</a:t>
            </a:r>
          </a:p>
          <a:p>
            <a:pPr marL="482600" indent="-342900" algn="l">
              <a:buFont typeface="Arial" panose="020B0604020202020204" pitchFamily="34" charset="0"/>
              <a:buChar char="•"/>
            </a:pPr>
            <a:r>
              <a:rPr lang="en-US" sz="4800" dirty="0"/>
              <a:t>Zero day</a:t>
            </a:r>
          </a:p>
          <a:p>
            <a:pPr marL="482600" indent="-342900" algn="l">
              <a:buFont typeface="Arial" panose="020B0604020202020204" pitchFamily="34" charset="0"/>
              <a:buChar char="•"/>
            </a:pPr>
            <a:endParaRPr lang="en-US" sz="4800" dirty="0"/>
          </a:p>
          <a:p>
            <a:pPr marL="482600" indent="-342900" algn="l">
              <a:buFont typeface="Arial" panose="020B0604020202020204" pitchFamily="34" charset="0"/>
              <a:buChar char="•"/>
            </a:pPr>
            <a:endParaRPr lang="en-US" sz="4800" dirty="0"/>
          </a:p>
          <a:p>
            <a:pPr marL="139700" indent="0" algn="l"/>
            <a:r>
              <a:rPr lang="en-US" sz="1600" dirty="0"/>
              <a:t>https://www.cisa.gov/known-exploited-vulnerabilities-catalog</a:t>
            </a:r>
          </a:p>
          <a:p>
            <a:pPr marL="482600" indent="-342900" algn="l">
              <a:buFont typeface="Arial" panose="020B0604020202020204" pitchFamily="34" charset="0"/>
              <a:buChar char="•"/>
            </a:pPr>
            <a:endParaRPr lang="en-US" sz="3200" dirty="0"/>
          </a:p>
          <a:p>
            <a:pPr algn="l"/>
            <a:endParaRPr lang="en-US" dirty="0"/>
          </a:p>
          <a:p>
            <a:endParaRPr lang="en-US" dirty="0"/>
          </a:p>
        </p:txBody>
      </p:sp>
      <p:pic>
        <p:nvPicPr>
          <p:cNvPr id="6" name="Picture 5">
            <a:extLst>
              <a:ext uri="{FF2B5EF4-FFF2-40B4-BE49-F238E27FC236}">
                <a16:creationId xmlns:a16="http://schemas.microsoft.com/office/drawing/2014/main" id="{AB05893C-4BF7-A96F-4559-120F8258178E}"/>
              </a:ext>
            </a:extLst>
          </p:cNvPr>
          <p:cNvPicPr>
            <a:picLocks noChangeAspect="1"/>
          </p:cNvPicPr>
          <p:nvPr/>
        </p:nvPicPr>
        <p:blipFill>
          <a:blip r:embed="rId3"/>
          <a:stretch>
            <a:fillRect/>
          </a:stretch>
        </p:blipFill>
        <p:spPr>
          <a:xfrm>
            <a:off x="5848350" y="1109859"/>
            <a:ext cx="6156416" cy="5140547"/>
          </a:xfrm>
          <a:prstGeom prst="rect">
            <a:avLst/>
          </a:prstGeom>
        </p:spPr>
      </p:pic>
    </p:spTree>
    <p:extLst>
      <p:ext uri="{BB962C8B-B14F-4D97-AF65-F5344CB8AC3E}">
        <p14:creationId xmlns:p14="http://schemas.microsoft.com/office/powerpoint/2010/main" val="3083092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49"/>
          <p:cNvSpPr/>
          <p:nvPr/>
        </p:nvSpPr>
        <p:spPr>
          <a:xfrm rot="2700000" flipH="1">
            <a:off x="8102631" y="2996634"/>
            <a:ext cx="5452592" cy="6742145"/>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Getting To Know Our customers</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499733" y="1832851"/>
            <a:ext cx="5438329" cy="4534855"/>
          </a:xfrm>
        </p:spPr>
        <p:txBody>
          <a:bodyPr numCol="1"/>
          <a:lstStyle/>
          <a:p>
            <a:pPr marL="139700" indent="0" algn="l"/>
            <a:r>
              <a:rPr lang="en-US" sz="3200" dirty="0"/>
              <a:t>Use OSINT to determine</a:t>
            </a:r>
          </a:p>
          <a:p>
            <a:pPr marL="482600" indent="-342900" algn="l">
              <a:buFont typeface="Arial" panose="020B0604020202020204" pitchFamily="34" charset="0"/>
              <a:buChar char="•"/>
            </a:pPr>
            <a:r>
              <a:rPr lang="en-US" sz="3200" dirty="0"/>
              <a:t>Revenue</a:t>
            </a:r>
          </a:p>
          <a:p>
            <a:pPr marL="482600" indent="-342900" algn="l">
              <a:buFont typeface="Arial" panose="020B0604020202020204" pitchFamily="34" charset="0"/>
              <a:buChar char="•"/>
            </a:pPr>
            <a:r>
              <a:rPr lang="en-US" sz="3200" dirty="0"/>
              <a:t>Industry</a:t>
            </a:r>
          </a:p>
          <a:p>
            <a:pPr marL="482600" indent="-342900" algn="l">
              <a:buFont typeface="Arial" panose="020B0604020202020204" pitchFamily="34" charset="0"/>
              <a:buChar char="•"/>
            </a:pPr>
            <a:r>
              <a:rPr lang="en-US" sz="3200" dirty="0"/>
              <a:t>Decision Makers</a:t>
            </a:r>
          </a:p>
          <a:p>
            <a:pPr marL="482600" indent="-342900" algn="l">
              <a:buFont typeface="Arial" panose="020B0604020202020204" pitchFamily="34" charset="0"/>
              <a:buChar char="•"/>
            </a:pPr>
            <a:r>
              <a:rPr lang="en-US" sz="3200" dirty="0"/>
              <a:t>Customers</a:t>
            </a:r>
          </a:p>
          <a:p>
            <a:pPr algn="l"/>
            <a:endParaRPr lang="en-US" dirty="0"/>
          </a:p>
          <a:p>
            <a:endParaRPr lang="en-US" dirty="0"/>
          </a:p>
        </p:txBody>
      </p:sp>
      <p:pic>
        <p:nvPicPr>
          <p:cNvPr id="6" name="Picture 5">
            <a:extLst>
              <a:ext uri="{FF2B5EF4-FFF2-40B4-BE49-F238E27FC236}">
                <a16:creationId xmlns:a16="http://schemas.microsoft.com/office/drawing/2014/main" id="{03C99A11-CA01-6D41-7F05-2B278C741E4E}"/>
              </a:ext>
            </a:extLst>
          </p:cNvPr>
          <p:cNvPicPr>
            <a:picLocks noChangeAspect="1"/>
          </p:cNvPicPr>
          <p:nvPr/>
        </p:nvPicPr>
        <p:blipFill>
          <a:blip r:embed="rId3"/>
          <a:stretch>
            <a:fillRect/>
          </a:stretch>
        </p:blipFill>
        <p:spPr>
          <a:xfrm>
            <a:off x="5665042" y="1433709"/>
            <a:ext cx="6181725" cy="5086350"/>
          </a:xfrm>
          <a:prstGeom prst="rect">
            <a:avLst/>
          </a:prstGeom>
        </p:spPr>
      </p:pic>
    </p:spTree>
    <p:extLst>
      <p:ext uri="{BB962C8B-B14F-4D97-AF65-F5344CB8AC3E}">
        <p14:creationId xmlns:p14="http://schemas.microsoft.com/office/powerpoint/2010/main" val="3413701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Escalating Access</a:t>
            </a:r>
          </a:p>
        </p:txBody>
      </p:sp>
      <p:pic>
        <p:nvPicPr>
          <p:cNvPr id="12" name="Picture 11">
            <a:extLst>
              <a:ext uri="{FF2B5EF4-FFF2-40B4-BE49-F238E27FC236}">
                <a16:creationId xmlns:a16="http://schemas.microsoft.com/office/drawing/2014/main" id="{66186B14-6835-8EE6-5277-9D1753AAB2C8}"/>
              </a:ext>
            </a:extLst>
          </p:cNvPr>
          <p:cNvPicPr>
            <a:picLocks noChangeAspect="1"/>
          </p:cNvPicPr>
          <p:nvPr/>
        </p:nvPicPr>
        <p:blipFill>
          <a:blip r:embed="rId3"/>
          <a:stretch>
            <a:fillRect/>
          </a:stretch>
        </p:blipFill>
        <p:spPr>
          <a:xfrm>
            <a:off x="5876479" y="1607442"/>
            <a:ext cx="6153150" cy="4552950"/>
          </a:xfrm>
          <a:prstGeom prst="rect">
            <a:avLst/>
          </a:prstGeom>
        </p:spPr>
      </p:pic>
      <p:pic>
        <p:nvPicPr>
          <p:cNvPr id="14" name="Picture 13">
            <a:extLst>
              <a:ext uri="{FF2B5EF4-FFF2-40B4-BE49-F238E27FC236}">
                <a16:creationId xmlns:a16="http://schemas.microsoft.com/office/drawing/2014/main" id="{61D7D7E1-BD38-D742-E5AD-EF5563D7CAAE}"/>
              </a:ext>
            </a:extLst>
          </p:cNvPr>
          <p:cNvPicPr>
            <a:picLocks noChangeAspect="1"/>
          </p:cNvPicPr>
          <p:nvPr/>
        </p:nvPicPr>
        <p:blipFill>
          <a:blip r:embed="rId4"/>
          <a:stretch>
            <a:fillRect/>
          </a:stretch>
        </p:blipFill>
        <p:spPr>
          <a:xfrm>
            <a:off x="280987" y="1797942"/>
            <a:ext cx="5400675" cy="4362450"/>
          </a:xfrm>
          <a:prstGeom prst="rect">
            <a:avLst/>
          </a:prstGeom>
        </p:spPr>
      </p:pic>
    </p:spTree>
    <p:extLst>
      <p:ext uri="{BB962C8B-B14F-4D97-AF65-F5344CB8AC3E}">
        <p14:creationId xmlns:p14="http://schemas.microsoft.com/office/powerpoint/2010/main" val="3256671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Maintaining Access</a:t>
            </a:r>
          </a:p>
        </p:txBody>
      </p:sp>
      <p:pic>
        <p:nvPicPr>
          <p:cNvPr id="6" name="Picture 5">
            <a:extLst>
              <a:ext uri="{FF2B5EF4-FFF2-40B4-BE49-F238E27FC236}">
                <a16:creationId xmlns:a16="http://schemas.microsoft.com/office/drawing/2014/main" id="{6B119F77-9951-4732-F0E5-32A0634A5B87}"/>
              </a:ext>
            </a:extLst>
          </p:cNvPr>
          <p:cNvPicPr>
            <a:picLocks noChangeAspect="1"/>
          </p:cNvPicPr>
          <p:nvPr/>
        </p:nvPicPr>
        <p:blipFill>
          <a:blip r:embed="rId3"/>
          <a:stretch>
            <a:fillRect/>
          </a:stretch>
        </p:blipFill>
        <p:spPr>
          <a:xfrm>
            <a:off x="161596" y="1166863"/>
            <a:ext cx="5600700" cy="4071741"/>
          </a:xfrm>
          <a:prstGeom prst="rect">
            <a:avLst/>
          </a:prstGeom>
        </p:spPr>
      </p:pic>
      <p:pic>
        <p:nvPicPr>
          <p:cNvPr id="8" name="Picture 7" descr="A close-up of a logo&#10;&#10;Description automatically generated">
            <a:extLst>
              <a:ext uri="{FF2B5EF4-FFF2-40B4-BE49-F238E27FC236}">
                <a16:creationId xmlns:a16="http://schemas.microsoft.com/office/drawing/2014/main" id="{35871A33-2119-C6E7-BDBC-68B4EE5B0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9179" y="1166862"/>
            <a:ext cx="5991225" cy="4071741"/>
          </a:xfrm>
          <a:prstGeom prst="rect">
            <a:avLst/>
          </a:prstGeom>
        </p:spPr>
      </p:pic>
      <p:pic>
        <p:nvPicPr>
          <p:cNvPr id="10" name="Picture 9">
            <a:extLst>
              <a:ext uri="{FF2B5EF4-FFF2-40B4-BE49-F238E27FC236}">
                <a16:creationId xmlns:a16="http://schemas.microsoft.com/office/drawing/2014/main" id="{B4096898-BDDC-4CC8-210C-E1F06EBD7358}"/>
              </a:ext>
            </a:extLst>
          </p:cNvPr>
          <p:cNvPicPr>
            <a:picLocks noChangeAspect="1"/>
          </p:cNvPicPr>
          <p:nvPr/>
        </p:nvPicPr>
        <p:blipFill>
          <a:blip r:embed="rId5"/>
          <a:stretch>
            <a:fillRect/>
          </a:stretch>
        </p:blipFill>
        <p:spPr>
          <a:xfrm>
            <a:off x="2378744" y="5328039"/>
            <a:ext cx="6919261" cy="1325563"/>
          </a:xfrm>
          <a:prstGeom prst="rect">
            <a:avLst/>
          </a:prstGeom>
        </p:spPr>
      </p:pic>
    </p:spTree>
    <p:extLst>
      <p:ext uri="{BB962C8B-B14F-4D97-AF65-F5344CB8AC3E}">
        <p14:creationId xmlns:p14="http://schemas.microsoft.com/office/powerpoint/2010/main" val="848888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Finding Leverage </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19496" y="1832851"/>
            <a:ext cx="12172504" cy="4534855"/>
          </a:xfrm>
        </p:spPr>
        <p:txBody>
          <a:bodyPr numCol="1"/>
          <a:lstStyle/>
          <a:p>
            <a:pPr marL="139700" indent="0" algn="l"/>
            <a:endParaRPr lang="en-US" sz="3200" dirty="0"/>
          </a:p>
          <a:p>
            <a:pPr algn="l"/>
            <a:endParaRPr lang="en-US" dirty="0"/>
          </a:p>
          <a:p>
            <a:endParaRPr lang="en-US" dirty="0"/>
          </a:p>
        </p:txBody>
      </p:sp>
      <p:pic>
        <p:nvPicPr>
          <p:cNvPr id="4" name="Picture 3">
            <a:extLst>
              <a:ext uri="{FF2B5EF4-FFF2-40B4-BE49-F238E27FC236}">
                <a16:creationId xmlns:a16="http://schemas.microsoft.com/office/drawing/2014/main" id="{8C3CD2C7-9BE1-B367-1C5A-575700938BE5}"/>
              </a:ext>
            </a:extLst>
          </p:cNvPr>
          <p:cNvPicPr>
            <a:picLocks noChangeAspect="1"/>
          </p:cNvPicPr>
          <p:nvPr/>
        </p:nvPicPr>
        <p:blipFill>
          <a:blip r:embed="rId3"/>
          <a:stretch>
            <a:fillRect/>
          </a:stretch>
        </p:blipFill>
        <p:spPr>
          <a:xfrm>
            <a:off x="2580213" y="1299928"/>
            <a:ext cx="3177320" cy="2800350"/>
          </a:xfrm>
          <a:prstGeom prst="rect">
            <a:avLst/>
          </a:prstGeom>
        </p:spPr>
      </p:pic>
      <p:pic>
        <p:nvPicPr>
          <p:cNvPr id="7" name="Picture 6">
            <a:extLst>
              <a:ext uri="{FF2B5EF4-FFF2-40B4-BE49-F238E27FC236}">
                <a16:creationId xmlns:a16="http://schemas.microsoft.com/office/drawing/2014/main" id="{43C2829C-6E00-A0D8-746F-FA6BECDF3AB7}"/>
              </a:ext>
            </a:extLst>
          </p:cNvPr>
          <p:cNvPicPr>
            <a:picLocks noChangeAspect="1"/>
          </p:cNvPicPr>
          <p:nvPr/>
        </p:nvPicPr>
        <p:blipFill>
          <a:blip r:embed="rId4"/>
          <a:stretch>
            <a:fillRect/>
          </a:stretch>
        </p:blipFill>
        <p:spPr>
          <a:xfrm>
            <a:off x="90160" y="4100278"/>
            <a:ext cx="5667373" cy="2649575"/>
          </a:xfrm>
          <a:prstGeom prst="rect">
            <a:avLst/>
          </a:prstGeom>
        </p:spPr>
      </p:pic>
      <p:pic>
        <p:nvPicPr>
          <p:cNvPr id="8" name="Picture 7">
            <a:extLst>
              <a:ext uri="{FF2B5EF4-FFF2-40B4-BE49-F238E27FC236}">
                <a16:creationId xmlns:a16="http://schemas.microsoft.com/office/drawing/2014/main" id="{3CB3699F-FCC2-4FA4-B208-018E18A76340}"/>
              </a:ext>
            </a:extLst>
          </p:cNvPr>
          <p:cNvPicPr>
            <a:picLocks noChangeAspect="1"/>
          </p:cNvPicPr>
          <p:nvPr/>
        </p:nvPicPr>
        <p:blipFill>
          <a:blip r:embed="rId5"/>
          <a:stretch>
            <a:fillRect/>
          </a:stretch>
        </p:blipFill>
        <p:spPr>
          <a:xfrm>
            <a:off x="6105748" y="1299928"/>
            <a:ext cx="5876481" cy="5449926"/>
          </a:xfrm>
          <a:prstGeom prst="rect">
            <a:avLst/>
          </a:prstGeom>
        </p:spPr>
      </p:pic>
    </p:spTree>
    <p:extLst>
      <p:ext uri="{BB962C8B-B14F-4D97-AF65-F5344CB8AC3E}">
        <p14:creationId xmlns:p14="http://schemas.microsoft.com/office/powerpoint/2010/main" val="2063251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Exfil</a:t>
            </a:r>
          </a:p>
        </p:txBody>
      </p:sp>
      <p:pic>
        <p:nvPicPr>
          <p:cNvPr id="7" name="Picture 6" descr="A logo with blue circles&#10;&#10;Description automatically generated">
            <a:extLst>
              <a:ext uri="{FF2B5EF4-FFF2-40B4-BE49-F238E27FC236}">
                <a16:creationId xmlns:a16="http://schemas.microsoft.com/office/drawing/2014/main" id="{67C64B80-710E-6ED9-52CD-A0B128326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284" y="1433709"/>
            <a:ext cx="3775076" cy="1623816"/>
          </a:xfrm>
          <a:prstGeom prst="rect">
            <a:avLst/>
          </a:prstGeom>
        </p:spPr>
      </p:pic>
      <p:pic>
        <p:nvPicPr>
          <p:cNvPr id="11" name="Picture 10" descr="A cloud with a letter m in it&#10;&#10;Description automatically generated">
            <a:extLst>
              <a:ext uri="{FF2B5EF4-FFF2-40B4-BE49-F238E27FC236}">
                <a16:creationId xmlns:a16="http://schemas.microsoft.com/office/drawing/2014/main" id="{612C9EE1-1AE1-6803-1948-099A6CA8C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6284" y="2898678"/>
            <a:ext cx="3775076" cy="1803595"/>
          </a:xfrm>
          <a:prstGeom prst="rect">
            <a:avLst/>
          </a:prstGeom>
        </p:spPr>
      </p:pic>
      <p:pic>
        <p:nvPicPr>
          <p:cNvPr id="13" name="Picture 12">
            <a:extLst>
              <a:ext uri="{FF2B5EF4-FFF2-40B4-BE49-F238E27FC236}">
                <a16:creationId xmlns:a16="http://schemas.microsoft.com/office/drawing/2014/main" id="{52D6B603-C13C-FE50-C53E-2784B7DDCC55}"/>
              </a:ext>
            </a:extLst>
          </p:cNvPr>
          <p:cNvPicPr>
            <a:picLocks noChangeAspect="1"/>
          </p:cNvPicPr>
          <p:nvPr/>
        </p:nvPicPr>
        <p:blipFill>
          <a:blip r:embed="rId5"/>
          <a:stretch>
            <a:fillRect/>
          </a:stretch>
        </p:blipFill>
        <p:spPr>
          <a:xfrm>
            <a:off x="255360" y="1433709"/>
            <a:ext cx="7920924" cy="4406011"/>
          </a:xfrm>
          <a:prstGeom prst="rect">
            <a:avLst/>
          </a:prstGeom>
        </p:spPr>
      </p:pic>
      <p:pic>
        <p:nvPicPr>
          <p:cNvPr id="15" name="Picture 14">
            <a:extLst>
              <a:ext uri="{FF2B5EF4-FFF2-40B4-BE49-F238E27FC236}">
                <a16:creationId xmlns:a16="http://schemas.microsoft.com/office/drawing/2014/main" id="{C02DD79C-B8EF-99DB-1E18-F2DE98F1BC35}"/>
              </a:ext>
            </a:extLst>
          </p:cNvPr>
          <p:cNvPicPr>
            <a:picLocks noChangeAspect="1"/>
          </p:cNvPicPr>
          <p:nvPr/>
        </p:nvPicPr>
        <p:blipFill>
          <a:blip r:embed="rId6"/>
          <a:stretch>
            <a:fillRect/>
          </a:stretch>
        </p:blipFill>
        <p:spPr>
          <a:xfrm>
            <a:off x="8176284" y="4674600"/>
            <a:ext cx="3775076" cy="1155896"/>
          </a:xfrm>
          <a:prstGeom prst="rect">
            <a:avLst/>
          </a:prstGeom>
        </p:spPr>
      </p:pic>
    </p:spTree>
    <p:extLst>
      <p:ext uri="{BB962C8B-B14F-4D97-AF65-F5344CB8AC3E}">
        <p14:creationId xmlns:p14="http://schemas.microsoft.com/office/powerpoint/2010/main" val="783919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Impact</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19496" y="1832851"/>
            <a:ext cx="12172504" cy="4534855"/>
          </a:xfrm>
        </p:spPr>
        <p:txBody>
          <a:bodyPr numCol="1"/>
          <a:lstStyle/>
          <a:p>
            <a:pPr marL="139700" indent="0" algn="l"/>
            <a:endParaRPr lang="en-US" sz="3200" dirty="0"/>
          </a:p>
          <a:p>
            <a:pPr algn="l"/>
            <a:endParaRPr lang="en-US" dirty="0"/>
          </a:p>
          <a:p>
            <a:endParaRPr lang="en-US" dirty="0"/>
          </a:p>
        </p:txBody>
      </p:sp>
      <p:pic>
        <p:nvPicPr>
          <p:cNvPr id="6" name="Picture 5">
            <a:extLst>
              <a:ext uri="{FF2B5EF4-FFF2-40B4-BE49-F238E27FC236}">
                <a16:creationId xmlns:a16="http://schemas.microsoft.com/office/drawing/2014/main" id="{7E3516F1-5341-B9AF-7C61-53704DD52CE6}"/>
              </a:ext>
            </a:extLst>
          </p:cNvPr>
          <p:cNvPicPr>
            <a:picLocks noChangeAspect="1"/>
          </p:cNvPicPr>
          <p:nvPr/>
        </p:nvPicPr>
        <p:blipFill>
          <a:blip r:embed="rId3"/>
          <a:stretch>
            <a:fillRect/>
          </a:stretch>
        </p:blipFill>
        <p:spPr>
          <a:xfrm>
            <a:off x="233363" y="1562100"/>
            <a:ext cx="4800600" cy="4400550"/>
          </a:xfrm>
          <a:prstGeom prst="rect">
            <a:avLst/>
          </a:prstGeom>
        </p:spPr>
      </p:pic>
      <p:pic>
        <p:nvPicPr>
          <p:cNvPr id="8" name="Picture 7">
            <a:extLst>
              <a:ext uri="{FF2B5EF4-FFF2-40B4-BE49-F238E27FC236}">
                <a16:creationId xmlns:a16="http://schemas.microsoft.com/office/drawing/2014/main" id="{30A2E647-EC02-95AA-CB7A-F01849FDB87B}"/>
              </a:ext>
            </a:extLst>
          </p:cNvPr>
          <p:cNvPicPr>
            <a:picLocks noChangeAspect="1"/>
          </p:cNvPicPr>
          <p:nvPr/>
        </p:nvPicPr>
        <p:blipFill>
          <a:blip r:embed="rId4"/>
          <a:stretch>
            <a:fillRect/>
          </a:stretch>
        </p:blipFill>
        <p:spPr>
          <a:xfrm>
            <a:off x="5217096" y="2561990"/>
            <a:ext cx="6791770" cy="3076575"/>
          </a:xfrm>
          <a:prstGeom prst="rect">
            <a:avLst/>
          </a:prstGeom>
        </p:spPr>
      </p:pic>
    </p:spTree>
    <p:extLst>
      <p:ext uri="{BB962C8B-B14F-4D97-AF65-F5344CB8AC3E}">
        <p14:creationId xmlns:p14="http://schemas.microsoft.com/office/powerpoint/2010/main" val="2905755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Impact</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19496" y="1832851"/>
            <a:ext cx="12172504" cy="4534855"/>
          </a:xfrm>
        </p:spPr>
        <p:txBody>
          <a:bodyPr numCol="1"/>
          <a:lstStyle/>
          <a:p>
            <a:pPr marL="139700" indent="0" algn="l"/>
            <a:endParaRPr lang="en-US" sz="3200" dirty="0"/>
          </a:p>
          <a:p>
            <a:pPr algn="l"/>
            <a:endParaRPr lang="en-US" dirty="0"/>
          </a:p>
          <a:p>
            <a:endParaRPr lang="en-US" dirty="0"/>
          </a:p>
        </p:txBody>
      </p:sp>
      <p:pic>
        <p:nvPicPr>
          <p:cNvPr id="3074" name="Picture 2" descr="How to Remove VM from Inventory or Delete from Disk">
            <a:extLst>
              <a:ext uri="{FF2B5EF4-FFF2-40B4-BE49-F238E27FC236}">
                <a16:creationId xmlns:a16="http://schemas.microsoft.com/office/drawing/2014/main" id="{C149DD7E-80DE-37B9-6FB2-C698E5FEC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73" y="1280400"/>
            <a:ext cx="3571875" cy="48772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E6C7C1F-1875-EDDC-C04C-FDF978F6510A}"/>
              </a:ext>
            </a:extLst>
          </p:cNvPr>
          <p:cNvPicPr>
            <a:picLocks noChangeAspect="1"/>
          </p:cNvPicPr>
          <p:nvPr/>
        </p:nvPicPr>
        <p:blipFill>
          <a:blip r:embed="rId4"/>
          <a:stretch>
            <a:fillRect/>
          </a:stretch>
        </p:blipFill>
        <p:spPr>
          <a:xfrm>
            <a:off x="4048125" y="195161"/>
            <a:ext cx="8124379" cy="3090964"/>
          </a:xfrm>
          <a:prstGeom prst="rect">
            <a:avLst/>
          </a:prstGeom>
        </p:spPr>
      </p:pic>
      <p:pic>
        <p:nvPicPr>
          <p:cNvPr id="3076" name="Picture 4" descr="Solved: Snapshot usage without snapshots - Hewlett Packard Enterprise  Community">
            <a:extLst>
              <a:ext uri="{FF2B5EF4-FFF2-40B4-BE49-F238E27FC236}">
                <a16:creationId xmlns:a16="http://schemas.microsoft.com/office/drawing/2014/main" id="{E8DC04C7-FC59-18FB-2D27-54BE70563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125" y="3414478"/>
            <a:ext cx="814387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979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Impact</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19496" y="1832851"/>
            <a:ext cx="12172504" cy="4534855"/>
          </a:xfrm>
        </p:spPr>
        <p:txBody>
          <a:bodyPr numCol="1"/>
          <a:lstStyle/>
          <a:p>
            <a:pPr marL="139700" indent="0" algn="l"/>
            <a:endParaRPr lang="en-US" sz="3200" dirty="0"/>
          </a:p>
          <a:p>
            <a:pPr algn="l"/>
            <a:endParaRPr lang="en-US" dirty="0"/>
          </a:p>
          <a:p>
            <a:endParaRPr lang="en-US" dirty="0"/>
          </a:p>
        </p:txBody>
      </p:sp>
      <p:pic>
        <p:nvPicPr>
          <p:cNvPr id="6" name="Picture 5">
            <a:extLst>
              <a:ext uri="{FF2B5EF4-FFF2-40B4-BE49-F238E27FC236}">
                <a16:creationId xmlns:a16="http://schemas.microsoft.com/office/drawing/2014/main" id="{278D7EE4-79E1-AA4C-977D-F9199DE3D862}"/>
              </a:ext>
            </a:extLst>
          </p:cNvPr>
          <p:cNvPicPr>
            <a:picLocks noChangeAspect="1"/>
          </p:cNvPicPr>
          <p:nvPr/>
        </p:nvPicPr>
        <p:blipFill>
          <a:blip r:embed="rId3"/>
          <a:stretch>
            <a:fillRect/>
          </a:stretch>
        </p:blipFill>
        <p:spPr>
          <a:xfrm>
            <a:off x="102484" y="1301245"/>
            <a:ext cx="4363653" cy="4528054"/>
          </a:xfrm>
          <a:prstGeom prst="rect">
            <a:avLst/>
          </a:prstGeom>
        </p:spPr>
      </p:pic>
      <p:pic>
        <p:nvPicPr>
          <p:cNvPr id="8" name="Picture 7">
            <a:extLst>
              <a:ext uri="{FF2B5EF4-FFF2-40B4-BE49-F238E27FC236}">
                <a16:creationId xmlns:a16="http://schemas.microsoft.com/office/drawing/2014/main" id="{A62D2AFD-BF03-BC39-75C5-39248FF6E2AD}"/>
              </a:ext>
            </a:extLst>
          </p:cNvPr>
          <p:cNvPicPr>
            <a:picLocks noChangeAspect="1"/>
          </p:cNvPicPr>
          <p:nvPr/>
        </p:nvPicPr>
        <p:blipFill>
          <a:blip r:embed="rId4"/>
          <a:stretch>
            <a:fillRect/>
          </a:stretch>
        </p:blipFill>
        <p:spPr>
          <a:xfrm>
            <a:off x="4549124" y="1301245"/>
            <a:ext cx="7642877" cy="4528053"/>
          </a:xfrm>
          <a:prstGeom prst="rect">
            <a:avLst/>
          </a:prstGeom>
        </p:spPr>
      </p:pic>
    </p:spTree>
    <p:extLst>
      <p:ext uri="{BB962C8B-B14F-4D97-AF65-F5344CB8AC3E}">
        <p14:creationId xmlns:p14="http://schemas.microsoft.com/office/powerpoint/2010/main" val="3384345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Example small business workflows</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19496" y="1832851"/>
            <a:ext cx="4114354" cy="4534855"/>
          </a:xfrm>
        </p:spPr>
        <p:txBody>
          <a:bodyPr numCol="1"/>
          <a:lstStyle/>
          <a:p>
            <a:pPr algn="l"/>
            <a:endParaRPr lang="en-US" dirty="0"/>
          </a:p>
          <a:p>
            <a:endParaRPr lang="en-US" dirty="0"/>
          </a:p>
        </p:txBody>
      </p:sp>
      <p:pic>
        <p:nvPicPr>
          <p:cNvPr id="7" name="Picture 6">
            <a:extLst>
              <a:ext uri="{FF2B5EF4-FFF2-40B4-BE49-F238E27FC236}">
                <a16:creationId xmlns:a16="http://schemas.microsoft.com/office/drawing/2014/main" id="{6BB1756E-D0DD-D721-BC46-FB629898BFBA}"/>
              </a:ext>
            </a:extLst>
          </p:cNvPr>
          <p:cNvPicPr>
            <a:picLocks noChangeAspect="1"/>
          </p:cNvPicPr>
          <p:nvPr/>
        </p:nvPicPr>
        <p:blipFill>
          <a:blip r:embed="rId3"/>
          <a:stretch>
            <a:fillRect/>
          </a:stretch>
        </p:blipFill>
        <p:spPr>
          <a:xfrm>
            <a:off x="476287" y="1433709"/>
            <a:ext cx="11193194" cy="4675051"/>
          </a:xfrm>
          <a:prstGeom prst="rect">
            <a:avLst/>
          </a:prstGeom>
        </p:spPr>
      </p:pic>
    </p:spTree>
    <p:extLst>
      <p:ext uri="{BB962C8B-B14F-4D97-AF65-F5344CB8AC3E}">
        <p14:creationId xmlns:p14="http://schemas.microsoft.com/office/powerpoint/2010/main" val="1450795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0"/>
          <p:cNvSpPr txBox="1">
            <a:spLocks noGrp="1"/>
          </p:cNvSpPr>
          <p:nvPr>
            <p:ph type="title"/>
          </p:nvPr>
        </p:nvSpPr>
        <p:spPr>
          <a:xfrm>
            <a:off x="1643103" y="49055"/>
            <a:ext cx="7937972" cy="1855600"/>
          </a:xfrm>
          <a:prstGeom prst="rect">
            <a:avLst/>
          </a:prstGeom>
        </p:spPr>
        <p:txBody>
          <a:bodyPr spcFirstLastPara="1" wrap="square" lIns="121900" tIns="121900" rIns="121900" bIns="121900" anchor="ctr" anchorCtr="0">
            <a:noAutofit/>
          </a:bodyPr>
          <a:lstStyle/>
          <a:p>
            <a:r>
              <a:rPr lang="en" dirty="0"/>
              <a:t>WHOAMI</a:t>
            </a:r>
            <a:endParaRPr dirty="0"/>
          </a:p>
        </p:txBody>
      </p:sp>
      <p:sp>
        <p:nvSpPr>
          <p:cNvPr id="3" name="Subtitle 2">
            <a:extLst>
              <a:ext uri="{FF2B5EF4-FFF2-40B4-BE49-F238E27FC236}">
                <a16:creationId xmlns:a16="http://schemas.microsoft.com/office/drawing/2014/main" id="{A739577D-FBB7-5EDF-D28B-ABEFC44F06EA}"/>
              </a:ext>
            </a:extLst>
          </p:cNvPr>
          <p:cNvSpPr>
            <a:spLocks noGrp="1"/>
          </p:cNvSpPr>
          <p:nvPr>
            <p:ph type="subTitle" idx="1"/>
          </p:nvPr>
        </p:nvSpPr>
        <p:spPr>
          <a:xfrm>
            <a:off x="5179006" y="1897413"/>
            <a:ext cx="6497200" cy="4534855"/>
          </a:xfrm>
        </p:spPr>
        <p:txBody>
          <a:bodyPr/>
          <a:lstStyle/>
          <a:p>
            <a:pPr algn="l"/>
            <a:r>
              <a:rPr lang="en-US" dirty="0"/>
              <a:t>Principal Security Engineer/CEO of Red Threat</a:t>
            </a:r>
          </a:p>
          <a:p>
            <a:pPr algn="l"/>
            <a:r>
              <a:rPr lang="en-US" dirty="0"/>
              <a:t>10 years of Security Experience (Paid)</a:t>
            </a:r>
          </a:p>
          <a:p>
            <a:pPr algn="l"/>
            <a:r>
              <a:rPr lang="en-US" dirty="0"/>
              <a:t>20 years of Security Experience “Unpaid”</a:t>
            </a:r>
          </a:p>
          <a:p>
            <a:pPr algn="l"/>
            <a:endParaRPr lang="en-US" dirty="0"/>
          </a:p>
          <a:p>
            <a:pPr algn="l"/>
            <a:endParaRPr lang="en-US" dirty="0"/>
          </a:p>
          <a:p>
            <a:pPr algn="l"/>
            <a:r>
              <a:rPr lang="en-US" dirty="0"/>
              <a:t>Fun Fact: 3 career Goals</a:t>
            </a:r>
          </a:p>
          <a:p>
            <a:pPr algn="l"/>
            <a:r>
              <a:rPr lang="en-US" dirty="0"/>
              <a:t>Talk at Defcon</a:t>
            </a:r>
          </a:p>
          <a:p>
            <a:pPr algn="l"/>
            <a:r>
              <a:rPr lang="en-US" dirty="0"/>
              <a:t>Get a CVE</a:t>
            </a:r>
          </a:p>
          <a:p>
            <a:pPr algn="l"/>
            <a:r>
              <a:rPr lang="en-US" dirty="0"/>
              <a:t>Steal a ‘fake’ baby (legally; on a physical </a:t>
            </a:r>
            <a:r>
              <a:rPr lang="en-US" dirty="0" err="1"/>
              <a:t>pentest</a:t>
            </a:r>
            <a:r>
              <a:rPr lang="en-US" dirty="0"/>
              <a:t>)</a:t>
            </a:r>
          </a:p>
          <a:p>
            <a:endParaRPr lang="en-US" dirty="0"/>
          </a:p>
        </p:txBody>
      </p:sp>
      <p:pic>
        <p:nvPicPr>
          <p:cNvPr id="4" name="Picture 3">
            <a:extLst>
              <a:ext uri="{FF2B5EF4-FFF2-40B4-BE49-F238E27FC236}">
                <a16:creationId xmlns:a16="http://schemas.microsoft.com/office/drawing/2014/main" id="{0F2C8DFD-97C5-0373-C67B-45C3BA8D88E9}"/>
              </a:ext>
            </a:extLst>
          </p:cNvPr>
          <p:cNvPicPr>
            <a:picLocks noChangeAspect="1"/>
          </p:cNvPicPr>
          <p:nvPr/>
        </p:nvPicPr>
        <p:blipFill>
          <a:blip r:embed="rId3"/>
          <a:stretch>
            <a:fillRect/>
          </a:stretch>
        </p:blipFill>
        <p:spPr>
          <a:xfrm>
            <a:off x="1446244" y="1866133"/>
            <a:ext cx="3069771" cy="46046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Example workflows</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19496" y="1832851"/>
            <a:ext cx="4114354" cy="4534855"/>
          </a:xfrm>
        </p:spPr>
        <p:txBody>
          <a:bodyPr numCol="1"/>
          <a:lstStyle/>
          <a:p>
            <a:pPr algn="l"/>
            <a:endParaRPr lang="en-US" dirty="0"/>
          </a:p>
          <a:p>
            <a:endParaRPr lang="en-US" dirty="0"/>
          </a:p>
        </p:txBody>
      </p:sp>
      <p:pic>
        <p:nvPicPr>
          <p:cNvPr id="4" name="Picture 3">
            <a:extLst>
              <a:ext uri="{FF2B5EF4-FFF2-40B4-BE49-F238E27FC236}">
                <a16:creationId xmlns:a16="http://schemas.microsoft.com/office/drawing/2014/main" id="{516500A7-6E16-1A06-FFA7-49F1900C3DC9}"/>
              </a:ext>
            </a:extLst>
          </p:cNvPr>
          <p:cNvPicPr>
            <a:picLocks noChangeAspect="1"/>
          </p:cNvPicPr>
          <p:nvPr/>
        </p:nvPicPr>
        <p:blipFill>
          <a:blip r:embed="rId3"/>
          <a:stretch>
            <a:fillRect/>
          </a:stretch>
        </p:blipFill>
        <p:spPr>
          <a:xfrm>
            <a:off x="706900" y="1275469"/>
            <a:ext cx="10515601" cy="5257801"/>
          </a:xfrm>
          <a:prstGeom prst="rect">
            <a:avLst/>
          </a:prstGeom>
        </p:spPr>
      </p:pic>
    </p:spTree>
    <p:extLst>
      <p:ext uri="{BB962C8B-B14F-4D97-AF65-F5344CB8AC3E}">
        <p14:creationId xmlns:p14="http://schemas.microsoft.com/office/powerpoint/2010/main" val="2587234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Negotiation</a:t>
            </a:r>
          </a:p>
        </p:txBody>
      </p:sp>
      <p:pic>
        <p:nvPicPr>
          <p:cNvPr id="6" name="Picture 5">
            <a:extLst>
              <a:ext uri="{FF2B5EF4-FFF2-40B4-BE49-F238E27FC236}">
                <a16:creationId xmlns:a16="http://schemas.microsoft.com/office/drawing/2014/main" id="{B1A85B2D-3E85-5988-0FDC-82155AD692AC}"/>
              </a:ext>
            </a:extLst>
          </p:cNvPr>
          <p:cNvPicPr>
            <a:picLocks noChangeAspect="1"/>
          </p:cNvPicPr>
          <p:nvPr/>
        </p:nvPicPr>
        <p:blipFill>
          <a:blip r:embed="rId3"/>
          <a:stretch>
            <a:fillRect/>
          </a:stretch>
        </p:blipFill>
        <p:spPr>
          <a:xfrm>
            <a:off x="1724024" y="1443234"/>
            <a:ext cx="8743951" cy="4905138"/>
          </a:xfrm>
          <a:prstGeom prst="rect">
            <a:avLst/>
          </a:prstGeom>
        </p:spPr>
      </p:pic>
    </p:spTree>
    <p:extLst>
      <p:ext uri="{BB962C8B-B14F-4D97-AF65-F5344CB8AC3E}">
        <p14:creationId xmlns:p14="http://schemas.microsoft.com/office/powerpoint/2010/main" val="3285953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Getting paid</a:t>
            </a:r>
          </a:p>
        </p:txBody>
      </p:sp>
      <p:pic>
        <p:nvPicPr>
          <p:cNvPr id="10" name="Picture 9">
            <a:extLst>
              <a:ext uri="{FF2B5EF4-FFF2-40B4-BE49-F238E27FC236}">
                <a16:creationId xmlns:a16="http://schemas.microsoft.com/office/drawing/2014/main" id="{8098ADB3-70E2-0D69-F711-45147A0D1319}"/>
              </a:ext>
            </a:extLst>
          </p:cNvPr>
          <p:cNvPicPr>
            <a:picLocks noChangeAspect="1"/>
          </p:cNvPicPr>
          <p:nvPr/>
        </p:nvPicPr>
        <p:blipFill>
          <a:blip r:embed="rId3"/>
          <a:stretch>
            <a:fillRect/>
          </a:stretch>
        </p:blipFill>
        <p:spPr>
          <a:xfrm>
            <a:off x="499733" y="1173162"/>
            <a:ext cx="11292217" cy="5648325"/>
          </a:xfrm>
          <a:prstGeom prst="rect">
            <a:avLst/>
          </a:prstGeom>
        </p:spPr>
      </p:pic>
    </p:spTree>
    <p:extLst>
      <p:ext uri="{BB962C8B-B14F-4D97-AF65-F5344CB8AC3E}">
        <p14:creationId xmlns:p14="http://schemas.microsoft.com/office/powerpoint/2010/main" val="1514631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Closing thoughts</a:t>
            </a:r>
          </a:p>
        </p:txBody>
      </p:sp>
      <p:pic>
        <p:nvPicPr>
          <p:cNvPr id="4098" name="Picture 2" descr="NAMI Gulf Coast HelpLine » NAMI Gulf Coast - NAMI Gulf Coast">
            <a:extLst>
              <a:ext uri="{FF2B5EF4-FFF2-40B4-BE49-F238E27FC236}">
                <a16:creationId xmlns:a16="http://schemas.microsoft.com/office/drawing/2014/main" id="{4AA8E6A8-0F8B-1628-C2A5-97D07B033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250" y="1774031"/>
            <a:ext cx="8916565" cy="330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424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3083907" y="2766218"/>
            <a:ext cx="10515600" cy="1325563"/>
          </a:xfrm>
        </p:spPr>
        <p:txBody>
          <a:bodyPr/>
          <a:lstStyle/>
          <a:p>
            <a:r>
              <a:rPr lang="en-US" sz="9600" dirty="0"/>
              <a:t>Thank You</a:t>
            </a:r>
          </a:p>
        </p:txBody>
      </p:sp>
    </p:spTree>
    <p:extLst>
      <p:ext uri="{BB962C8B-B14F-4D97-AF65-F5344CB8AC3E}">
        <p14:creationId xmlns:p14="http://schemas.microsoft.com/office/powerpoint/2010/main" val="338115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4" name="Title 1">
            <a:extLst>
              <a:ext uri="{FF2B5EF4-FFF2-40B4-BE49-F238E27FC236}">
                <a16:creationId xmlns:a16="http://schemas.microsoft.com/office/drawing/2014/main" id="{32B351D8-95D9-0400-B0FB-24D7C8F0FF58}"/>
              </a:ext>
            </a:extLst>
          </p:cNvPr>
          <p:cNvSpPr>
            <a:spLocks noGrp="1"/>
          </p:cNvSpPr>
          <p:nvPr>
            <p:ph type="title"/>
          </p:nvPr>
        </p:nvSpPr>
        <p:spPr>
          <a:xfrm>
            <a:off x="1285110" y="131179"/>
            <a:ext cx="9621779" cy="1855600"/>
          </a:xfrm>
        </p:spPr>
        <p:txBody>
          <a:bodyPr/>
          <a:lstStyle/>
          <a:p>
            <a:r>
              <a:rPr lang="en-US" dirty="0"/>
              <a:t>!DISCLAIMER!</a:t>
            </a:r>
          </a:p>
        </p:txBody>
      </p:sp>
      <p:sp>
        <p:nvSpPr>
          <p:cNvPr id="10" name="Subtitle 9">
            <a:extLst>
              <a:ext uri="{FF2B5EF4-FFF2-40B4-BE49-F238E27FC236}">
                <a16:creationId xmlns:a16="http://schemas.microsoft.com/office/drawing/2014/main" id="{63C28123-2861-7A2E-0387-CB18370EDC83}"/>
              </a:ext>
            </a:extLst>
          </p:cNvPr>
          <p:cNvSpPr>
            <a:spLocks noGrp="1"/>
          </p:cNvSpPr>
          <p:nvPr>
            <p:ph type="subTitle" idx="1"/>
          </p:nvPr>
        </p:nvSpPr>
        <p:spPr>
          <a:xfrm>
            <a:off x="944302" y="2117375"/>
            <a:ext cx="10303394" cy="3843571"/>
          </a:xfrm>
        </p:spPr>
        <p:txBody>
          <a:bodyPr/>
          <a:lstStyle/>
          <a:p>
            <a:pPr algn="ctr"/>
            <a:r>
              <a:rPr lang="en-US" sz="3200" dirty="0">
                <a:effectLst/>
                <a:latin typeface="Calibri" panose="020F0502020204030204" pitchFamily="34" charset="0"/>
              </a:rPr>
              <a:t>The content provided in this hacking class is intended solely for malicious purposes to enhance the balance of your crypto wallets. Attendees and participants are strictly cautioned against utilizing any techniques, methodologies, or information learned in this class for blue team activities. Any defensive knowledge gained from this presentation is an unintended consequence. No seriously that’s a joke don’t be a jerk.</a:t>
            </a:r>
            <a:endParaRPr lang="en-US" sz="3200" dirty="0"/>
          </a:p>
        </p:txBody>
      </p:sp>
    </p:spTree>
    <p:extLst>
      <p:ext uri="{BB962C8B-B14F-4D97-AF65-F5344CB8AC3E}">
        <p14:creationId xmlns:p14="http://schemas.microsoft.com/office/powerpoint/2010/main" val="2078959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1442268" y="690168"/>
            <a:ext cx="10515600" cy="1325563"/>
          </a:xfrm>
        </p:spPr>
        <p:txBody>
          <a:bodyPr/>
          <a:lstStyle/>
          <a:p>
            <a:r>
              <a:rPr lang="en-US" dirty="0"/>
              <a:t>Welcome to your first day at</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19496" y="1832851"/>
            <a:ext cx="4000054" cy="4534855"/>
          </a:xfrm>
        </p:spPr>
        <p:txBody>
          <a:bodyPr numCol="1"/>
          <a:lstStyle/>
          <a:p>
            <a:pPr marL="482600" indent="-342900" algn="l">
              <a:buFont typeface="Arial" panose="020B0604020202020204" pitchFamily="34" charset="0"/>
              <a:buChar char="•"/>
            </a:pPr>
            <a:endParaRPr lang="en-US" sz="3200" dirty="0"/>
          </a:p>
          <a:p>
            <a:pPr algn="l"/>
            <a:endParaRPr lang="en-US" dirty="0"/>
          </a:p>
          <a:p>
            <a:endParaRPr lang="en-US" dirty="0"/>
          </a:p>
        </p:txBody>
      </p:sp>
      <p:pic>
        <p:nvPicPr>
          <p:cNvPr id="8" name="Picture 7" descr="A white logo on a black background&#10;&#10;Description automatically generated">
            <a:extLst>
              <a:ext uri="{FF2B5EF4-FFF2-40B4-BE49-F238E27FC236}">
                <a16:creationId xmlns:a16="http://schemas.microsoft.com/office/drawing/2014/main" id="{89DF19E2-1F61-D8AB-A438-E6E768854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796" y="-534204"/>
            <a:ext cx="7926407" cy="7926407"/>
          </a:xfrm>
          <a:prstGeom prst="rect">
            <a:avLst/>
          </a:prstGeom>
        </p:spPr>
      </p:pic>
      <p:sp>
        <p:nvSpPr>
          <p:cNvPr id="9" name="Title 1">
            <a:extLst>
              <a:ext uri="{FF2B5EF4-FFF2-40B4-BE49-F238E27FC236}">
                <a16:creationId xmlns:a16="http://schemas.microsoft.com/office/drawing/2014/main" id="{E9741B1C-0D9D-8D28-8080-717275763EE7}"/>
              </a:ext>
            </a:extLst>
          </p:cNvPr>
          <p:cNvSpPr txBox="1">
            <a:spLocks/>
          </p:cNvSpPr>
          <p:nvPr/>
        </p:nvSpPr>
        <p:spPr>
          <a:xfrm>
            <a:off x="1478978" y="5042143"/>
            <a:ext cx="10515600" cy="13255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rchivo Black"/>
              <a:buNone/>
              <a:defRPr sz="5333" b="0" i="0" u="none" strike="noStrike" cap="none">
                <a:solidFill>
                  <a:schemeClr val="accent3"/>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4800" b="0" i="0" u="none" strike="noStrike" cap="none">
                <a:solidFill>
                  <a:schemeClr val="dk1"/>
                </a:solidFill>
                <a:latin typeface="Bebas Neue"/>
                <a:ea typeface="Bebas Neue"/>
                <a:cs typeface="Bebas Neue"/>
                <a:sym typeface="Bebas Neue"/>
              </a:defRPr>
            </a:lvl9pPr>
          </a:lstStyle>
          <a:p>
            <a:r>
              <a:rPr lang="en-US" kern="0" dirty="0"/>
              <a:t>The industry leader in encryption</a:t>
            </a:r>
          </a:p>
        </p:txBody>
      </p:sp>
    </p:spTree>
    <p:extLst>
      <p:ext uri="{BB962C8B-B14F-4D97-AF65-F5344CB8AC3E}">
        <p14:creationId xmlns:p14="http://schemas.microsoft.com/office/powerpoint/2010/main" val="3836745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About the company</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19496" y="1832851"/>
            <a:ext cx="4000054" cy="4534855"/>
          </a:xfrm>
        </p:spPr>
        <p:txBody>
          <a:bodyPr numCol="1"/>
          <a:lstStyle/>
          <a:p>
            <a:pPr marL="482600" indent="-342900" algn="l">
              <a:buFont typeface="Arial" panose="020B0604020202020204" pitchFamily="34" charset="0"/>
              <a:buChar char="•"/>
            </a:pPr>
            <a:endParaRPr lang="en-US" sz="3200" dirty="0"/>
          </a:p>
          <a:p>
            <a:pPr algn="l"/>
            <a:endParaRPr lang="en-US" dirty="0"/>
          </a:p>
          <a:p>
            <a:endParaRPr lang="en-US" dirty="0"/>
          </a:p>
        </p:txBody>
      </p:sp>
      <p:pic>
        <p:nvPicPr>
          <p:cNvPr id="6" name="Picture 5" descr="A diagram of a company&#10;&#10;Description automatically generated">
            <a:extLst>
              <a:ext uri="{FF2B5EF4-FFF2-40B4-BE49-F238E27FC236}">
                <a16:creationId xmlns:a16="http://schemas.microsoft.com/office/drawing/2014/main" id="{492FD200-9A54-80B7-E3A8-A6CEC3BC4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581" y="1433709"/>
            <a:ext cx="9040487" cy="4753638"/>
          </a:xfrm>
          <a:prstGeom prst="rect">
            <a:avLst/>
          </a:prstGeom>
        </p:spPr>
      </p:pic>
    </p:spTree>
    <p:extLst>
      <p:ext uri="{BB962C8B-B14F-4D97-AF65-F5344CB8AC3E}">
        <p14:creationId xmlns:p14="http://schemas.microsoft.com/office/powerpoint/2010/main" val="1587816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Protect Yourself</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19496" y="1832851"/>
            <a:ext cx="4000054" cy="4534855"/>
          </a:xfrm>
        </p:spPr>
        <p:txBody>
          <a:bodyPr numCol="1"/>
          <a:lstStyle/>
          <a:p>
            <a:pPr marL="482600" indent="-342900" algn="l">
              <a:buFont typeface="Arial" panose="020B0604020202020204" pitchFamily="34" charset="0"/>
              <a:buChar char="•"/>
            </a:pPr>
            <a:endParaRPr lang="en-US" sz="3200" dirty="0"/>
          </a:p>
          <a:p>
            <a:pPr algn="l"/>
            <a:endParaRPr lang="en-US" dirty="0"/>
          </a:p>
          <a:p>
            <a:endParaRPr lang="en-US" dirty="0"/>
          </a:p>
        </p:txBody>
      </p:sp>
      <p:pic>
        <p:nvPicPr>
          <p:cNvPr id="8" name="Picture 7">
            <a:extLst>
              <a:ext uri="{FF2B5EF4-FFF2-40B4-BE49-F238E27FC236}">
                <a16:creationId xmlns:a16="http://schemas.microsoft.com/office/drawing/2014/main" id="{94F81A1C-545E-3B4F-9E2A-2FC23E533D29}"/>
              </a:ext>
            </a:extLst>
          </p:cNvPr>
          <p:cNvPicPr>
            <a:picLocks noChangeAspect="1"/>
          </p:cNvPicPr>
          <p:nvPr/>
        </p:nvPicPr>
        <p:blipFill>
          <a:blip r:embed="rId3"/>
          <a:stretch>
            <a:fillRect/>
          </a:stretch>
        </p:blipFill>
        <p:spPr>
          <a:xfrm>
            <a:off x="355301" y="1176112"/>
            <a:ext cx="6033758" cy="3181331"/>
          </a:xfrm>
          <a:prstGeom prst="rect">
            <a:avLst/>
          </a:prstGeom>
        </p:spPr>
      </p:pic>
      <p:pic>
        <p:nvPicPr>
          <p:cNvPr id="10" name="Picture 9" descr="A hexagon with a logo&#10;&#10;Description automatically generated">
            <a:extLst>
              <a:ext uri="{FF2B5EF4-FFF2-40B4-BE49-F238E27FC236}">
                <a16:creationId xmlns:a16="http://schemas.microsoft.com/office/drawing/2014/main" id="{BF6352C7-384C-3512-D44D-C960A2365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602" y="3438524"/>
            <a:ext cx="2667000" cy="26670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976B4D13-44AD-8670-3E02-329D54E311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0306" y="1176112"/>
            <a:ext cx="5488873" cy="3181331"/>
          </a:xfrm>
          <a:prstGeom prst="rect">
            <a:avLst/>
          </a:prstGeom>
        </p:spPr>
      </p:pic>
      <p:pic>
        <p:nvPicPr>
          <p:cNvPr id="14" name="Picture 13">
            <a:extLst>
              <a:ext uri="{FF2B5EF4-FFF2-40B4-BE49-F238E27FC236}">
                <a16:creationId xmlns:a16="http://schemas.microsoft.com/office/drawing/2014/main" id="{89780FE4-1868-A874-BC5F-7DADB18BD7B7}"/>
              </a:ext>
            </a:extLst>
          </p:cNvPr>
          <p:cNvPicPr>
            <a:picLocks noChangeAspect="1"/>
          </p:cNvPicPr>
          <p:nvPr/>
        </p:nvPicPr>
        <p:blipFill>
          <a:blip r:embed="rId6"/>
          <a:stretch>
            <a:fillRect/>
          </a:stretch>
        </p:blipFill>
        <p:spPr>
          <a:xfrm>
            <a:off x="4031504" y="4581524"/>
            <a:ext cx="8067675" cy="1562100"/>
          </a:xfrm>
          <a:prstGeom prst="rect">
            <a:avLst/>
          </a:prstGeom>
        </p:spPr>
      </p:pic>
      <p:sp>
        <p:nvSpPr>
          <p:cNvPr id="15" name="TextBox 14">
            <a:extLst>
              <a:ext uri="{FF2B5EF4-FFF2-40B4-BE49-F238E27FC236}">
                <a16:creationId xmlns:a16="http://schemas.microsoft.com/office/drawing/2014/main" id="{43FC6790-2767-2175-DDFE-6C8CC0072AF1}"/>
              </a:ext>
            </a:extLst>
          </p:cNvPr>
          <p:cNvSpPr txBox="1"/>
          <p:nvPr/>
        </p:nvSpPr>
        <p:spPr>
          <a:xfrm>
            <a:off x="5603801" y="6143624"/>
            <a:ext cx="7134225" cy="369332"/>
          </a:xfrm>
          <a:prstGeom prst="rect">
            <a:avLst/>
          </a:prstGeom>
          <a:noFill/>
        </p:spPr>
        <p:txBody>
          <a:bodyPr wrap="square" rtlCol="0">
            <a:spAutoFit/>
          </a:bodyPr>
          <a:lstStyle/>
          <a:p>
            <a:r>
              <a:rPr lang="en-US" dirty="0"/>
              <a:t>https://github.com/SusmithKrishnan/torghost</a:t>
            </a:r>
          </a:p>
        </p:txBody>
      </p:sp>
    </p:spTree>
    <p:extLst>
      <p:ext uri="{BB962C8B-B14F-4D97-AF65-F5344CB8AC3E}">
        <p14:creationId xmlns:p14="http://schemas.microsoft.com/office/powerpoint/2010/main" val="3754453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49"/>
          <p:cNvSpPr/>
          <p:nvPr/>
        </p:nvSpPr>
        <p:spPr>
          <a:xfrm rot="2700000" flipH="1">
            <a:off x="8102631" y="2996634"/>
            <a:ext cx="5452592" cy="6742145"/>
          </a:xfrm>
          <a:custGeom>
            <a:avLst/>
            <a:gdLst/>
            <a:ahLst/>
            <a:cxnLst/>
            <a:rect l="l" t="t" r="r" b="b"/>
            <a:pathLst>
              <a:path w="36893" h="48497" extrusionOk="0">
                <a:moveTo>
                  <a:pt x="15364" y="0"/>
                </a:moveTo>
                <a:lnTo>
                  <a:pt x="0" y="48497"/>
                </a:lnTo>
                <a:lnTo>
                  <a:pt x="36893" y="48497"/>
                </a:lnTo>
                <a:lnTo>
                  <a:pt x="23509"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9" name="Picture 8">
            <a:extLst>
              <a:ext uri="{FF2B5EF4-FFF2-40B4-BE49-F238E27FC236}">
                <a16:creationId xmlns:a16="http://schemas.microsoft.com/office/drawing/2014/main" id="{D5919221-917E-1741-7D83-1AE8A87948EF}"/>
              </a:ext>
            </a:extLst>
          </p:cNvPr>
          <p:cNvPicPr>
            <a:picLocks noChangeAspect="1"/>
          </p:cNvPicPr>
          <p:nvPr/>
        </p:nvPicPr>
        <p:blipFill>
          <a:blip r:embed="rId3"/>
          <a:stretch>
            <a:fillRect/>
          </a:stretch>
        </p:blipFill>
        <p:spPr>
          <a:xfrm>
            <a:off x="4814558" y="108146"/>
            <a:ext cx="7215517" cy="3130354"/>
          </a:xfrm>
          <a:prstGeom prst="rect">
            <a:avLst/>
          </a:prstGeom>
        </p:spPr>
      </p:pic>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0" y="-243383"/>
            <a:ext cx="10515600" cy="1325563"/>
          </a:xfrm>
        </p:spPr>
        <p:txBody>
          <a:bodyPr/>
          <a:lstStyle/>
          <a:p>
            <a:r>
              <a:rPr lang="en-US" dirty="0"/>
              <a:t>Protect The Company</a:t>
            </a:r>
          </a:p>
        </p:txBody>
      </p:sp>
      <p:pic>
        <p:nvPicPr>
          <p:cNvPr id="7" name="Picture 6">
            <a:extLst>
              <a:ext uri="{FF2B5EF4-FFF2-40B4-BE49-F238E27FC236}">
                <a16:creationId xmlns:a16="http://schemas.microsoft.com/office/drawing/2014/main" id="{CDFE7096-9FA1-609C-22B9-B61CBD41744F}"/>
              </a:ext>
            </a:extLst>
          </p:cNvPr>
          <p:cNvPicPr>
            <a:picLocks noChangeAspect="1"/>
          </p:cNvPicPr>
          <p:nvPr/>
        </p:nvPicPr>
        <p:blipFill>
          <a:blip r:embed="rId4"/>
          <a:stretch>
            <a:fillRect/>
          </a:stretch>
        </p:blipFill>
        <p:spPr>
          <a:xfrm>
            <a:off x="499733" y="781050"/>
            <a:ext cx="3834142" cy="5968805"/>
          </a:xfrm>
          <a:prstGeom prst="rect">
            <a:avLst/>
          </a:prstGeom>
        </p:spPr>
      </p:pic>
      <p:pic>
        <p:nvPicPr>
          <p:cNvPr id="11" name="Picture 10">
            <a:extLst>
              <a:ext uri="{FF2B5EF4-FFF2-40B4-BE49-F238E27FC236}">
                <a16:creationId xmlns:a16="http://schemas.microsoft.com/office/drawing/2014/main" id="{97291525-D8B1-D8BE-ADFE-7D315AAA551B}"/>
              </a:ext>
            </a:extLst>
          </p:cNvPr>
          <p:cNvPicPr>
            <a:picLocks noChangeAspect="1"/>
          </p:cNvPicPr>
          <p:nvPr/>
        </p:nvPicPr>
        <p:blipFill>
          <a:blip r:embed="rId5"/>
          <a:stretch>
            <a:fillRect/>
          </a:stretch>
        </p:blipFill>
        <p:spPr>
          <a:xfrm>
            <a:off x="4814558" y="3429000"/>
            <a:ext cx="7282192" cy="3320854"/>
          </a:xfrm>
          <a:prstGeom prst="rect">
            <a:avLst/>
          </a:prstGeom>
        </p:spPr>
      </p:pic>
    </p:spTree>
    <p:extLst>
      <p:ext uri="{BB962C8B-B14F-4D97-AF65-F5344CB8AC3E}">
        <p14:creationId xmlns:p14="http://schemas.microsoft.com/office/powerpoint/2010/main" val="140063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Our process</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19496" y="1832851"/>
            <a:ext cx="4114354" cy="4534855"/>
          </a:xfrm>
        </p:spPr>
        <p:txBody>
          <a:bodyPr numCol="1"/>
          <a:lstStyle/>
          <a:p>
            <a:pPr algn="l"/>
            <a:endParaRPr lang="en-US" dirty="0"/>
          </a:p>
          <a:p>
            <a:endParaRPr lang="en-US" dirty="0"/>
          </a:p>
        </p:txBody>
      </p:sp>
      <p:pic>
        <p:nvPicPr>
          <p:cNvPr id="4" name="Picture 3">
            <a:extLst>
              <a:ext uri="{FF2B5EF4-FFF2-40B4-BE49-F238E27FC236}">
                <a16:creationId xmlns:a16="http://schemas.microsoft.com/office/drawing/2014/main" id="{051276FF-3B51-F67E-8970-89E2017D4554}"/>
              </a:ext>
            </a:extLst>
          </p:cNvPr>
          <p:cNvPicPr>
            <a:picLocks noChangeAspect="1"/>
          </p:cNvPicPr>
          <p:nvPr/>
        </p:nvPicPr>
        <p:blipFill>
          <a:blip r:embed="rId3"/>
          <a:stretch>
            <a:fillRect/>
          </a:stretch>
        </p:blipFill>
        <p:spPr>
          <a:xfrm>
            <a:off x="8372475" y="1633253"/>
            <a:ext cx="3209925" cy="4005547"/>
          </a:xfrm>
          <a:prstGeom prst="rect">
            <a:avLst/>
          </a:prstGeom>
        </p:spPr>
      </p:pic>
      <p:pic>
        <p:nvPicPr>
          <p:cNvPr id="6" name="Picture 5">
            <a:extLst>
              <a:ext uri="{FF2B5EF4-FFF2-40B4-BE49-F238E27FC236}">
                <a16:creationId xmlns:a16="http://schemas.microsoft.com/office/drawing/2014/main" id="{31D58FF0-74A7-EFA8-D0AD-D08F1A94E11F}"/>
              </a:ext>
            </a:extLst>
          </p:cNvPr>
          <p:cNvPicPr>
            <a:picLocks noChangeAspect="1"/>
          </p:cNvPicPr>
          <p:nvPr/>
        </p:nvPicPr>
        <p:blipFill>
          <a:blip r:embed="rId4"/>
          <a:stretch>
            <a:fillRect/>
          </a:stretch>
        </p:blipFill>
        <p:spPr>
          <a:xfrm>
            <a:off x="517428" y="1638300"/>
            <a:ext cx="7080445" cy="4000500"/>
          </a:xfrm>
          <a:prstGeom prst="rect">
            <a:avLst/>
          </a:prstGeom>
        </p:spPr>
      </p:pic>
    </p:spTree>
    <p:extLst>
      <p:ext uri="{BB962C8B-B14F-4D97-AF65-F5344CB8AC3E}">
        <p14:creationId xmlns:p14="http://schemas.microsoft.com/office/powerpoint/2010/main" val="822086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5" name="Title 1">
            <a:extLst>
              <a:ext uri="{FF2B5EF4-FFF2-40B4-BE49-F238E27FC236}">
                <a16:creationId xmlns:a16="http://schemas.microsoft.com/office/drawing/2014/main" id="{B51D7584-90FF-598B-242E-CB2176F5C1E4}"/>
              </a:ext>
            </a:extLst>
          </p:cNvPr>
          <p:cNvSpPr>
            <a:spLocks noGrp="1"/>
          </p:cNvSpPr>
          <p:nvPr>
            <p:ph type="title"/>
          </p:nvPr>
        </p:nvSpPr>
        <p:spPr>
          <a:xfrm>
            <a:off x="499733" y="108146"/>
            <a:ext cx="10515600" cy="1325563"/>
          </a:xfrm>
        </p:spPr>
        <p:txBody>
          <a:bodyPr/>
          <a:lstStyle/>
          <a:p>
            <a:r>
              <a:rPr lang="en-US" dirty="0"/>
              <a:t>Our Tools</a:t>
            </a:r>
          </a:p>
        </p:txBody>
      </p:sp>
      <p:sp>
        <p:nvSpPr>
          <p:cNvPr id="2" name="Subtitle 2">
            <a:extLst>
              <a:ext uri="{FF2B5EF4-FFF2-40B4-BE49-F238E27FC236}">
                <a16:creationId xmlns:a16="http://schemas.microsoft.com/office/drawing/2014/main" id="{AC1E0AB0-DF4F-81AB-4522-4C8BF503635D}"/>
              </a:ext>
            </a:extLst>
          </p:cNvPr>
          <p:cNvSpPr>
            <a:spLocks noGrp="1"/>
          </p:cNvSpPr>
          <p:nvPr>
            <p:ph type="subTitle" idx="1"/>
          </p:nvPr>
        </p:nvSpPr>
        <p:spPr>
          <a:xfrm>
            <a:off x="19496" y="1832851"/>
            <a:ext cx="4114354" cy="4534855"/>
          </a:xfrm>
        </p:spPr>
        <p:txBody>
          <a:bodyPr numCol="1"/>
          <a:lstStyle/>
          <a:p>
            <a:pPr algn="l"/>
            <a:endParaRPr lang="en-US" dirty="0"/>
          </a:p>
          <a:p>
            <a:endParaRPr lang="en-US" dirty="0"/>
          </a:p>
        </p:txBody>
      </p:sp>
      <p:pic>
        <p:nvPicPr>
          <p:cNvPr id="3" name="Picture 2">
            <a:extLst>
              <a:ext uri="{FF2B5EF4-FFF2-40B4-BE49-F238E27FC236}">
                <a16:creationId xmlns:a16="http://schemas.microsoft.com/office/drawing/2014/main" id="{C49514ED-99EC-7A0B-C43E-F40F3C82ABE1}"/>
              </a:ext>
            </a:extLst>
          </p:cNvPr>
          <p:cNvPicPr>
            <a:picLocks noChangeAspect="1"/>
          </p:cNvPicPr>
          <p:nvPr/>
        </p:nvPicPr>
        <p:blipFill>
          <a:blip r:embed="rId3"/>
          <a:stretch>
            <a:fillRect/>
          </a:stretch>
        </p:blipFill>
        <p:spPr>
          <a:xfrm>
            <a:off x="65771" y="1260883"/>
            <a:ext cx="6030229" cy="4642198"/>
          </a:xfrm>
          <a:prstGeom prst="rect">
            <a:avLst/>
          </a:prstGeom>
        </p:spPr>
      </p:pic>
      <p:sp>
        <p:nvSpPr>
          <p:cNvPr id="10" name="TextBox 9">
            <a:extLst>
              <a:ext uri="{FF2B5EF4-FFF2-40B4-BE49-F238E27FC236}">
                <a16:creationId xmlns:a16="http://schemas.microsoft.com/office/drawing/2014/main" id="{8E6BB9BA-3628-8EE4-5CB1-F5EABB2BA0A2}"/>
              </a:ext>
            </a:extLst>
          </p:cNvPr>
          <p:cNvSpPr txBox="1"/>
          <p:nvPr/>
        </p:nvSpPr>
        <p:spPr>
          <a:xfrm>
            <a:off x="3080885" y="6183040"/>
            <a:ext cx="6690553" cy="369332"/>
          </a:xfrm>
          <a:prstGeom prst="rect">
            <a:avLst/>
          </a:prstGeom>
          <a:noFill/>
        </p:spPr>
        <p:txBody>
          <a:bodyPr wrap="square" rtlCol="0">
            <a:spAutoFit/>
          </a:bodyPr>
          <a:lstStyle/>
          <a:p>
            <a:r>
              <a:rPr lang="en-US" dirty="0"/>
              <a:t>Manuals: https://talosintelligence.com/resources/302</a:t>
            </a:r>
          </a:p>
        </p:txBody>
      </p:sp>
      <p:pic>
        <p:nvPicPr>
          <p:cNvPr id="6" name="Picture 5">
            <a:extLst>
              <a:ext uri="{FF2B5EF4-FFF2-40B4-BE49-F238E27FC236}">
                <a16:creationId xmlns:a16="http://schemas.microsoft.com/office/drawing/2014/main" id="{F0317B29-E4A9-3D69-73EF-5A32600CF624}"/>
              </a:ext>
            </a:extLst>
          </p:cNvPr>
          <p:cNvPicPr>
            <a:picLocks noChangeAspect="1"/>
          </p:cNvPicPr>
          <p:nvPr/>
        </p:nvPicPr>
        <p:blipFill>
          <a:blip r:embed="rId4"/>
          <a:stretch>
            <a:fillRect/>
          </a:stretch>
        </p:blipFill>
        <p:spPr>
          <a:xfrm>
            <a:off x="6219408" y="1260883"/>
            <a:ext cx="6030229" cy="4642198"/>
          </a:xfrm>
          <a:prstGeom prst="rect">
            <a:avLst/>
          </a:prstGeom>
        </p:spPr>
      </p:pic>
    </p:spTree>
    <p:extLst>
      <p:ext uri="{BB962C8B-B14F-4D97-AF65-F5344CB8AC3E}">
        <p14:creationId xmlns:p14="http://schemas.microsoft.com/office/powerpoint/2010/main" val="673721685"/>
      </p:ext>
    </p:extLst>
  </p:cSld>
  <p:clrMapOvr>
    <a:masterClrMapping/>
  </p:clrMapOvr>
</p:sld>
</file>

<file path=ppt/theme/theme1.xml><?xml version="1.0" encoding="utf-8"?>
<a:theme xmlns:a="http://schemas.openxmlformats.org/drawingml/2006/main" name="White Collar Crime by Slidesgo">
  <a:themeElements>
    <a:clrScheme name="Simple Light">
      <a:dk1>
        <a:srgbClr val="FFFFFF"/>
      </a:dk1>
      <a:lt1>
        <a:srgbClr val="12100E"/>
      </a:lt1>
      <a:dk2>
        <a:srgbClr val="3A3736"/>
      </a:dk2>
      <a:lt2>
        <a:srgbClr val="201E1D"/>
      </a:lt2>
      <a:accent1>
        <a:srgbClr val="B4B4B4"/>
      </a:accent1>
      <a:accent2>
        <a:srgbClr val="CD8841"/>
      </a:accent2>
      <a:accent3>
        <a:srgbClr val="AA0B1E"/>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21251</TotalTime>
  <Words>1864</Words>
  <Application>Microsoft Office PowerPoint</Application>
  <PresentationFormat>Widescreen</PresentationFormat>
  <Paragraphs>132</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Actor</vt:lpstr>
      <vt:lpstr>Archivo Black</vt:lpstr>
      <vt:lpstr>Arial</vt:lpstr>
      <vt:lpstr>Bebas Neue</vt:lpstr>
      <vt:lpstr>Calibri</vt:lpstr>
      <vt:lpstr>PT Sans</vt:lpstr>
      <vt:lpstr>Roboto Condensed Light</vt:lpstr>
      <vt:lpstr>White Collar Crime by Slidesgo</vt:lpstr>
      <vt:lpstr>Ransomware Affiliate Orientation</vt:lpstr>
      <vt:lpstr>WHOAMI</vt:lpstr>
      <vt:lpstr>!DISCLAIMER!</vt:lpstr>
      <vt:lpstr>Welcome to your first day at</vt:lpstr>
      <vt:lpstr>About the company</vt:lpstr>
      <vt:lpstr>Protect Yourself</vt:lpstr>
      <vt:lpstr>Protect The Company</vt:lpstr>
      <vt:lpstr>Our process</vt:lpstr>
      <vt:lpstr>Our Tools</vt:lpstr>
      <vt:lpstr>Initial Access</vt:lpstr>
      <vt:lpstr>Getting To Know Our customers</vt:lpstr>
      <vt:lpstr>Escalating Access</vt:lpstr>
      <vt:lpstr>Maintaining Access</vt:lpstr>
      <vt:lpstr>Finding Leverage </vt:lpstr>
      <vt:lpstr>Exfil</vt:lpstr>
      <vt:lpstr>Impact</vt:lpstr>
      <vt:lpstr>Impact</vt:lpstr>
      <vt:lpstr>Impact</vt:lpstr>
      <vt:lpstr>Example small business workflows</vt:lpstr>
      <vt:lpstr>Example workflows</vt:lpstr>
      <vt:lpstr>Negotiation</vt:lpstr>
      <vt:lpstr>Getting paid</vt:lpstr>
      <vt:lpstr>Closing thoughts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Anti-Social Engineering</dc:title>
  <dc:creator>Andrew Lemon</dc:creator>
  <cp:lastModifiedBy>Andrew Lemon</cp:lastModifiedBy>
  <cp:revision>35</cp:revision>
  <dcterms:created xsi:type="dcterms:W3CDTF">2023-07-29T02:21:01Z</dcterms:created>
  <dcterms:modified xsi:type="dcterms:W3CDTF">2023-11-07T02:13:29Z</dcterms:modified>
</cp:coreProperties>
</file>